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custDataLst>
    <p:tags r:id="rId2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5/02/2021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623709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745322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57183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8163530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180741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48583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417281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1527470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1980319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165584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696975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8596746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4047409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08139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60240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020943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78493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635661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63687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8801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5/02/2021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5/02/2021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5/02/2021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5/02/2021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5/02/2021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5/02/2021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5/02/2021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5/02/2021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5/02/2021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5/02/2021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5/02/2021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5/02/2021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javeriana.edu.co/profesores/metodologias/"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javeriana.edu.co/documents/4578046/6384899/Promociones+Febrero+web.pdf/bb76531f-d5c7-41cc-97a6-008c2b85d897"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509, 8 de febrero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Ayúdanos a compartirte las mejores opciones de cooperación internacional.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Política de gestión ambiental urbana en la 10 ma. Feria de Movilidad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0919722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¡Estás a tiempo para unirte y vivir una experiencia inolvidable! Abierto a administrativos, docentes, estudiantes y egresados.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Información para apoyar a los profesores en cuanto a la modalidad combinada te comparto en el siguiente enlace herramientas que los apoyarán en el desarrollo de las sesiones. En este espacio encontrarán información relacionada con la modalidad a nivel metodológico y técnico. </a:t>
            </a:r>
            <a:r>
              <a:rPr lang="es-CO" sz="1800" dirty="0">
                <a:hlinkClick r:id="rId3"/>
              </a:rPr>
              <a:t>https://www.javeriana.edu.co/profesores/metodologias/</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3679690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Les doy la bienvenida al proceso de renovación del Plan de Beneficios Flexibles que la Universidad ha diseñado pensando en el bienestar de los empleados y sus familias.  Este plan está conformado por un portafolio con cuatro grupos de servicios, de los cuales pueden elegir las alternativas que más se ajusten a las necesidades y a los gustos personales. Les agradezco leer la totalidad de este correo antes de ingresar a elegir sus beneficios.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¡Participa de nuestra charla de Biocinemática en la 10 ma. Feria de Movilidad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738947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Investigación los invita a participar en la Convocatoria conjunta entre la Universidad Javeriana, la Universidad del Rosario y la Universidad de los Andes, la cual financiará proyectos asociados al logro de los Objetivos de Desarrollo Sostenible (ODS), enmarcados en problemáticas relacionadas con la crisis social y sanitaria post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a Marin </a:t>
            </a:r>
            <a:r>
              <a:rPr lang="es-CO" sz="1800" dirty="0" err="1"/>
              <a:t>Bike</a:t>
            </a:r>
            <a:r>
              <a:rPr lang="es-CO" sz="1800" dirty="0"/>
              <a:t> en la 10 ma. Feria de Movilidad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6637660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Buenos días a todos La espiritualidad ignaciana nos invita a tener un contacto con el amor de manera libre y autentica, te queremos invitar a que vivas una experiencia de fortalecimiento espiritual a partir de dos estrategias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Iniciamos recargados con súper promociones en Servicios de Alimentación ¡Conócelas aquí! </a:t>
            </a:r>
            <a:r>
              <a:rPr lang="es-CO" sz="1800" dirty="0">
                <a:hlinkClick r:id="rId3"/>
              </a:rPr>
              <a:t>https://www.javeriana.edu.co/documents/4578046/6384899/Promociones+Febrero+web.pdf/bb76531f-d5c7-41cc-97a6-008c2b85d897</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6222543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 No. 007 de 2021  Inicio de actividades presenciales y de prácticas del periodo 2021-10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Vicerrectoría Administrativa </a:t>
            </a:r>
          </a:p>
          <a:p>
            <a:r>
              <a:rPr lang="es-CO" sz="1800" dirty="0"/>
              <a:t>Circular Vradm-001-2021 Lineamientos dirigidos al personal administrativo para un retorno gradual, progresivo y seguro al Campus.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7204479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 No. 008 de 2021 Inicio de actividades presenciales y de prácticas del periodo 2021-1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Descubre tu pasión desde ya.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6124353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 No. 001– 2021 - Ejecución de proyectos y actividades de investigación, innovación, emprendimiento y creación artística afectados por la coyuntura de la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De acuerdo con su solicitud de suscripción del título: International Accounting </a:t>
            </a:r>
            <a:r>
              <a:rPr lang="es-CO" sz="1800" dirty="0" err="1"/>
              <a:t>Bulletin</a:t>
            </a:r>
            <a:r>
              <a:rPr lang="es-CO" sz="1800" dirty="0"/>
              <a:t>, Nos permitimos informar, que se encuentra disponible para su consulta desde el catalogo Biblos y el buscador A </a:t>
            </a:r>
            <a:r>
              <a:rPr lang="es-CO" sz="1800" dirty="0" err="1"/>
              <a:t>to</a:t>
            </a:r>
            <a:r>
              <a:rPr lang="es-CO" sz="1800" dirty="0"/>
              <a:t> 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0958498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Boletín VRI No. 117 - Convocatorias, noticias y eventos para la comunidad investigativa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CIRCULAR CONJUNTA No. 001 de 2021 - Orientaciones actividades universitarias fuera del campus y salidas de campo.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0530666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 de febrero, durante una ceremonia pequeña con todos los protocolos de bioseguridad, se desarrolló la celebración de los últimos votos del Padre Rector Juan Manuel Montoya Parra S.J. con la Compañía de Jesús. ‘Juma’, quien desde el 2018 se posiciono como Rector del Colegio Mayor de San Bartolomé realizó un compromiso con Dios, Jesucristo y el prójimo.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5 de febrero: nos acordamos del Padre Arrupe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0364221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767 - Contrapartida 5596 a 5611 - Registro Contable 508 - Vademécum 25.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invitamos a la celebración del Día del Contador Público Javeriano, que este año no sólo será un espacio de integración entre nuestros egresados, estudiantes, profesores y amigos, sino que tendrá un fin social. Es por eso que queremos que nos acompañen el domingo 14 de febrero a las 9 a.m. en el “Bingo Solidario”, se diviertan en compañía de su familia y con su asistencia apoyen la recaudación de fondos para otorgar becas a estudiantes del programa de Contaduría Pública que tienen dificultades económicas para dar continuidad a sus estudios.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Boletín Arrupe2020 #3 enero 2021 - El servicio como camino a la esperanza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Verdad, amor y belleza: las tablas del Teatro hondureño La Fragua echan de menos al jesuita Jack Wagner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18878646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Principios de la espiritualidad ignaciana que pueden ayudar a la reconstrucción de </a:t>
            </a:r>
            <a:r>
              <a:rPr lang="es-CO" sz="1800" dirty="0" err="1"/>
              <a:t>Covid</a:t>
            </a:r>
            <a:r>
              <a:rPr lang="es-CO" sz="1800" dirty="0"/>
              <a:t> Por Christina </a:t>
            </a:r>
            <a:r>
              <a:rPr lang="es-CO" sz="1800" dirty="0" err="1"/>
              <a:t>Kheng</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Cristiano </a:t>
            </a:r>
            <a:r>
              <a:rPr lang="es-CO" sz="1800" dirty="0" err="1"/>
              <a:t>Morsolin</a:t>
            </a:r>
            <a:r>
              <a:rPr lang="es-CO" sz="1800" dirty="0"/>
              <a:t>: "La alianza estratégica de jesuitas y DDHH que desafía a los gobiernos autoritarios"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35806677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 Red de Unidades Educativas: firma de convenio con Ministerio de Educación para fomentar el desarrollo de la innovación en sus instituciones.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GLOBALIZACIÓN… Y SAN FRANCISCO JAVIER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4884619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nuestras actividades para la 10 ma. Feria de Movilidad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ojo de la Movilidad 2, llegó a la 10 ma. Feria de Movilidad Javeriana ¡Participa!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291700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celebró la primera reunión ordinaria de los directivos de la Red para la formación de revisores fiscales, ocupándose del próximo encuentro de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¡Aprovecha los descuentos en la Feria Universitaria de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0605125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y personal administrativo Nos complace informar que a partir del 01 de febrero de 2021 entra en funcionamiento el módulo de autoservicio para la solicitud de vacaciones individuales a través del sistema PeopleSoft.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a Mía </a:t>
            </a:r>
            <a:r>
              <a:rPr lang="es-CO" sz="1800" dirty="0" err="1"/>
              <a:t>Scooters</a:t>
            </a:r>
            <a:r>
              <a:rPr lang="es-CO" sz="1800" dirty="0"/>
              <a:t> en la 10 ma. Feria de Movilidad!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97157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nuestro combo del mes de febrero de los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Flash informativo DTI: Ciberseguridad y Protección de la Información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169713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¡Participa de la charla de Siniestros viales en la 10 ma. Feria de Movilidad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¿Quieres aportar al cuidado y bienestar de nuestra Comunidad Educativa?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988161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¡Participa de la charla sobre Seguridad Vial en la 10 ma. Feria de Movilidad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Conoce a la Fundación </a:t>
            </a:r>
            <a:r>
              <a:rPr lang="es-CO" sz="1800" dirty="0" err="1"/>
              <a:t>Gero</a:t>
            </a:r>
            <a:r>
              <a:rPr lang="es-CO" sz="1800" dirty="0"/>
              <a:t> en la 10 ma. Feria de Movilidad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102313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¡Participa en la charla de Módulos de velocidad y factores de riesgo en la 10 ma. Feria de Movilidad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indicación de nuestro Director de Departamento – Prof. Braulio A. Rodríguez C. y para un control efectivo de sus clases, solicitamos su apoyo diligenciando el formulario indicado cada vez que se presente una novedad (académica y/o tecnológica) en sus clases y cuando lo consideren necesario.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1754798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9234</TotalTime>
  <Words>1168</Words>
  <Application>Microsoft Office PowerPoint</Application>
  <PresentationFormat>Presentación en pantalla (4:3)</PresentationFormat>
  <Paragraphs>89</Paragraphs>
  <Slides>22</Slides>
  <Notes>22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753</cp:revision>
  <dcterms:modified xsi:type="dcterms:W3CDTF">2021-02-05T20:48:09Z</dcterms:modified>
</cp:coreProperties>
</file>