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28/03/2011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28/03/2011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28/03/2011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28/03/2011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28/03/2011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28/03/2011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28/03/2011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28/03/2011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28/03/2011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28/03/2011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28/03/2011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51, </a:t>
            </a:r>
            <a:r>
              <a:rPr lang="es-CO" dirty="0" smtClean="0"/>
              <a:t>marzo 28 de 2011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En su reunión semanal los profesores de planta intercambiaron ideas sobre la compra de material bibliográfico y sobre la posible organización de un consultorio contable.</a:t>
            </a:r>
          </a:p>
          <a:p>
            <a:pPr lvl="0"/>
            <a:r>
              <a:rPr lang="es-CO" sz="1800" dirty="0"/>
              <a:t>El martes </a:t>
            </a:r>
            <a:r>
              <a:rPr lang="es-CO" sz="1800" dirty="0" smtClean="0"/>
              <a:t>22 de </a:t>
            </a:r>
            <a:r>
              <a:rPr lang="es-CO" sz="1800" dirty="0"/>
              <a:t>marzo se reunió el Grupo de Estudios en Aseguramiento de Información (</a:t>
            </a:r>
            <a:r>
              <a:rPr lang="es-CO" sz="1800" dirty="0" err="1"/>
              <a:t>GEAI</a:t>
            </a:r>
            <a:r>
              <a:rPr lang="es-CO" sz="1800" dirty="0"/>
              <a:t>), integrado por profesores de la Red de Universidades con especialización en Revisoría Fiscal, y estudió el tema  </a:t>
            </a:r>
            <a:r>
              <a:rPr lang="es-CO" sz="1800" i="1" dirty="0" err="1"/>
              <a:t>Accounting</a:t>
            </a:r>
            <a:r>
              <a:rPr lang="es-CO" sz="1800" i="1" dirty="0"/>
              <a:t> </a:t>
            </a:r>
            <a:r>
              <a:rPr lang="es-CO" sz="1800" i="1" dirty="0" err="1" smtClean="0"/>
              <a:t>Estimates</a:t>
            </a:r>
            <a:r>
              <a:rPr lang="es-CO" sz="1800" dirty="0" smtClean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pasado martes 22 de marzo, 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</a:t>
            </a:r>
            <a:r>
              <a:rPr lang="es-CO" sz="1800" dirty="0"/>
              <a:t>el profesor Edison Fermín Barragán </a:t>
            </a:r>
            <a:r>
              <a:rPr lang="es-CO" sz="1800" dirty="0" smtClean="0"/>
              <a:t>Beltrán dictó una charla de actualización sobre las reciente reformas tributarias.</a:t>
            </a:r>
          </a:p>
          <a:p>
            <a:r>
              <a:rPr lang="es-CO" sz="1800"/>
              <a:t>Circularon Novitas </a:t>
            </a:r>
            <a:r>
              <a:rPr lang="es-CO" sz="1800" smtClean="0"/>
              <a:t>295, Contrapartida </a:t>
            </a:r>
            <a:r>
              <a:rPr lang="es-CO" sz="1800"/>
              <a:t>288 y 289 </a:t>
            </a:r>
            <a:r>
              <a:rPr lang="es-CO" sz="1800" smtClean="0"/>
              <a:t> y </a:t>
            </a:r>
            <a:r>
              <a:rPr lang="es-CO" sz="1800"/>
              <a:t>Registro Contable </a:t>
            </a:r>
            <a:r>
              <a:rPr lang="es-CO" sz="1800" smtClean="0"/>
              <a:t>50.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días 23, 24 y 25 de marzo se llevó a cabo el II encuentro de profesores de contaduría pública, organizado por 12 universidades articuladas por un convenio de cooperación.  Los profesores de la sede Bogotá de la Javeriana presentaron 8 ponencias y otro participó en el panel programado al cierre del evento.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Decano Académico envió a </a:t>
            </a:r>
            <a:r>
              <a:rPr lang="es-CO" sz="1800" dirty="0"/>
              <a:t>los profesores el </a:t>
            </a:r>
            <a:r>
              <a:rPr lang="es-CO" sz="1800" i="1" dirty="0"/>
              <a:t>Decálogo de comportamiento en el aula de </a:t>
            </a:r>
            <a:r>
              <a:rPr lang="es-CO" sz="1800" i="1" dirty="0" smtClean="0"/>
              <a:t>clase, </a:t>
            </a:r>
            <a:r>
              <a:rPr lang="es-CO" sz="1800" dirty="0" smtClean="0"/>
              <a:t>construido por los profesores de Contaduría.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30 de marzo se reconocerán los estudiantes de mejores promedios durante el período 2010-30.</a:t>
            </a:r>
          </a:p>
          <a:p>
            <a:r>
              <a:rPr lang="es-CO" sz="1800" dirty="0" smtClean="0"/>
              <a:t>Todos los computadores y usuarios del dominio </a:t>
            </a:r>
            <a:r>
              <a:rPr lang="es-CO" sz="1800" dirty="0" err="1" smtClean="0"/>
              <a:t>Economicas</a:t>
            </a:r>
            <a:r>
              <a:rPr lang="es-CO" sz="1800" dirty="0" smtClean="0"/>
              <a:t>, serán migrados al dominio </a:t>
            </a:r>
            <a:r>
              <a:rPr lang="es-CO" sz="1800" dirty="0" err="1" smtClean="0"/>
              <a:t>Ujaveriana</a:t>
            </a:r>
            <a:r>
              <a:rPr lang="es-CO" sz="1800" dirty="0" smtClean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organizando un diplomado en investigación para los profesores.</a:t>
            </a:r>
          </a:p>
          <a:p>
            <a:r>
              <a:rPr lang="es-CO" sz="1800" dirty="0"/>
              <a:t>Se promulgaron los </a:t>
            </a:r>
            <a:r>
              <a:rPr lang="es-CO" sz="1800" i="1" dirty="0"/>
              <a:t>Criterios para la implementación de escalas intermedias de remuneración salarial en el escalafón </a:t>
            </a:r>
            <a:r>
              <a:rPr lang="es-CO" sz="1800" i="1" dirty="0" smtClean="0"/>
              <a:t>profesoral.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ejecutando la programación de clases para el tercer período de 2011.</a:t>
            </a:r>
          </a:p>
          <a:p>
            <a:r>
              <a:rPr lang="es-CO" sz="1800" dirty="0" smtClean="0"/>
              <a:t>Terminó el período para introducir el plan de trabajo de profesores en el nuevo software, que forma parte del RAP.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encuentra en preparación el pedido de libros y otras referencias con destino a la Biblioteca Alfonso Borrero Cabal S.J.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viernes 25 de marzo se reunieron con la autoridades centrales, los decanos, los directores de departamento y los de instituto</a:t>
            </a:r>
            <a:r>
              <a:rPr lang="es-CO" sz="1800" dirty="0"/>
              <a:t>, </a:t>
            </a:r>
            <a:r>
              <a:rPr lang="es-CO" sz="1800" dirty="0" smtClean="0"/>
              <a:t>con </a:t>
            </a:r>
            <a:r>
              <a:rPr lang="es-CO" sz="1800" dirty="0"/>
              <a:t>el objetivo de avanzar en la consolidación de una visión compartida y de una acción articulada de toda la Universidad en relación con algunos asuntos considerados estratégicos en el inmediato futuro de la </a:t>
            </a:r>
            <a:r>
              <a:rPr lang="es-CO" sz="1800" dirty="0" smtClean="0"/>
              <a:t>Universidad.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Internacional estudió los aspectos generales de la </a:t>
            </a:r>
            <a:r>
              <a:rPr lang="es-CO" sz="1800" dirty="0" err="1" smtClean="0"/>
              <a:t>NIC</a:t>
            </a:r>
            <a:r>
              <a:rPr lang="es-CO" sz="1800" dirty="0" smtClean="0"/>
              <a:t> 1 y empezó el estudio de la norma para pequeñas empresas.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El </a:t>
            </a:r>
            <a:r>
              <a:rPr lang="es-CO" sz="1800" dirty="0" smtClean="0"/>
              <a:t>próximo 8 de abril se llevará </a:t>
            </a:r>
            <a:r>
              <a:rPr lang="es-CO" sz="1800" dirty="0"/>
              <a:t>a cabo una Sesión de Formación en Gestión para </a:t>
            </a:r>
            <a:r>
              <a:rPr lang="es-CO" sz="1800" dirty="0" smtClean="0"/>
              <a:t>Directivos.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45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1425</TotalTime>
  <Words>424</Words>
  <Application>Microsoft Office PowerPoint</Application>
  <PresentationFormat>Presentación en pantalla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340</cp:revision>
  <dcterms:created xsi:type="dcterms:W3CDTF">2010-02-05T13:43:46Z</dcterms:created>
  <dcterms:modified xsi:type="dcterms:W3CDTF">2011-03-28T15:25:06Z</dcterms:modified>
</cp:coreProperties>
</file>