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13/02/2021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769863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48476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4949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337504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557429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030059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130514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591583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50959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30460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91631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59898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17194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48446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6649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13/02/2021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13/02/2021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13/02/2021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13/02/2021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13/02/2021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13/02/2021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13/02/2021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13/02/2021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13/02/2021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tecuidaPUJ@javeriana.edu.co"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mailto:exhaayala@javeriana.edu.co"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510, 15 de febrero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¡Muchísimas gracias por su interés en nuestra sesión Enseñar en modalidad combinada! Debido a la gran acogida que ha tenido, vamos a programar una sesión adicional a las cual los invitamos a inscribirse: Miércoles, 17 de febrero de 3:30 a 5 pm.</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y su programa Para Ser Iglesia los invita a participar del Taller Virtual para Matrimonios. Un espacio para volver la mirada hacia el interior de la relación conyugal y </a:t>
            </a:r>
            <a:r>
              <a:rPr lang="es-CO" sz="1800" dirty="0" err="1"/>
              <a:t>re-encontrarse</a:t>
            </a:r>
            <a:r>
              <a:rPr lang="es-CO" sz="1800" dirty="0"/>
              <a:t> en la mutualidad del amor. Este taller está inspirado en la exhortación apostólica del Papa Francisco </a:t>
            </a:r>
            <a:r>
              <a:rPr lang="es-CO" sz="1800" dirty="0" err="1"/>
              <a:t>Amoris</a:t>
            </a:r>
            <a:r>
              <a:rPr lang="es-CO" sz="1800" dirty="0"/>
              <a:t> Laetitia y la Espiritualidad Ignaciana. ¿Quieres vivir con tu pareja un tiempo para renovar el amor? No tiene ningún costo.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562684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FLASH DTI: Circulación de mensajes de correo electrónico maliciosos y falsos.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¡Encuentra el mejor regalo para celebrar San Valentín!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1706614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directivos de la Red para la formación en revisoría fiscal y analizaron los avances de la organización del próximo Encuentro de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Recibe un cordial saludo, esperamos te encuentres muy bien en este nuevo año. En el CAPS damos inicio a nuestras actividades de apoyo al aprendizaje; te enviamos nuestra programación de febrero, así como un video sobre </a:t>
            </a:r>
            <a:r>
              <a:rPr lang="es-CO" sz="1800" dirty="0" err="1"/>
              <a:t>tips</a:t>
            </a:r>
            <a:r>
              <a:rPr lang="es-CO" sz="1800" dirty="0"/>
              <a:t> para estudiar en modalidad remota, para tu conocimiento y apoyo en la divulgación con los estudiantes a tu cargo. Recomendamos especialmente el taller sobre ¿Qué hacer si estás en prueba académica? Para aquellos estudiantes que se encuentren en esta situación.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9879686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 versión del Congreso Internacional en </a:t>
            </a:r>
            <a:r>
              <a:rPr lang="es-CO" sz="1800" dirty="0" err="1"/>
              <a:t>Supply</a:t>
            </a:r>
            <a:r>
              <a:rPr lang="es-CO" sz="1800" dirty="0"/>
              <a:t> </a:t>
            </a:r>
            <a:r>
              <a:rPr lang="es-CO" sz="1800" dirty="0" err="1"/>
              <a:t>Chain</a:t>
            </a:r>
            <a:r>
              <a:rPr lang="es-CO" sz="1800" dirty="0"/>
              <a:t> Management en una Economía Global, que será este año en Cartagena, Colombia, en la Escuela Naval de Cadetes Almirante Padilla y la Universidad de Cartagena, ha sido aplazado hasta los días 21 y 22 de septiembre, atendiendo solicitudes de muchos interesados en participar, con la esperanza de tener mínimos niveles de incertidumbre frente a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extiende una cordial invitación a participar en la cohorte 23 del Diplomado de Gerencia Social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0954013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hace varios años, algunos compañeros del </a:t>
            </a:r>
            <a:r>
              <a:rPr lang="es-CO" sz="1800" dirty="0" err="1"/>
              <a:t>Teologado</a:t>
            </a:r>
            <a:r>
              <a:rPr lang="es-CO" sz="1800" dirty="0"/>
              <a:t> Interprovincial San Francisco Javier en Bogotá vieron la necesidad de acompañar en su caminar a personas venezolanas que se han visto obligadas a salir de su país, buscando en Colombia un mejor horizonte de vida.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pt-BR" sz="1800" dirty="0"/>
              <a:t>El Colegio Medianeira de Curitiba (Brasil) acaba de publicar el libro electrónico: O isolamento social, a COVID-19 e os processos de aprendizagem do Colégio Medianeira.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83431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Confederación Latinoamericana de Centros Ignacianos de Espiritualidad (CLACIES) y el Instituto de Ciencias (México) da inicio a su ciclo de Conferencias para el Año Ignaciano para conmemorar los 500 años de la Conversión de San Ignacio, comenzando en el mes de marzo.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9 de febrero se llevó́ a cabo, por primera vez, el taller nacional virtual, organizado por la ACSIP, asociación de los cuatro colegios jesuitas del Perú. La dinámica, inspirada en la ´</a:t>
            </a:r>
            <a:r>
              <a:rPr lang="es-CO" sz="1800" dirty="0" err="1"/>
              <a:t>Prelección</a:t>
            </a:r>
            <a:r>
              <a:rPr lang="es-CO" sz="1800" dirty="0"/>
              <a:t>´, de la Ratio </a:t>
            </a:r>
            <a:r>
              <a:rPr lang="es-CO" sz="1800" dirty="0" err="1"/>
              <a:t>Studiorum</a:t>
            </a:r>
            <a:r>
              <a:rPr lang="es-CO" sz="1800" dirty="0"/>
              <a:t>, constó del estudio previo del último libro del P. </a:t>
            </a:r>
            <a:r>
              <a:rPr lang="es-CO" sz="1800" dirty="0" err="1"/>
              <a:t>Luiz</a:t>
            </a:r>
            <a:r>
              <a:rPr lang="es-CO" sz="1800" dirty="0"/>
              <a:t> Fernando Klein: Educación Jesuita: Tradición y Actualización con la formulación de comentarios, dudas, preguntas y sugerencias de innovaciones pedagógicas.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6874854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Primera edición en castellano de la ‘Vida de Ignacio de Loyola’, biografía escrita en latín por Juan Alfonso de Polanco, en 1574.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encíclicas Fratelli </a:t>
            </a:r>
            <a:r>
              <a:rPr lang="es-CO" sz="1800" dirty="0" err="1"/>
              <a:t>Tutti</a:t>
            </a:r>
            <a:r>
              <a:rPr lang="es-CO" sz="1800" dirty="0"/>
              <a:t>, </a:t>
            </a:r>
            <a:r>
              <a:rPr lang="es-CO" sz="1800" dirty="0" err="1"/>
              <a:t>Laudato</a:t>
            </a:r>
            <a:r>
              <a:rPr lang="es-CO" sz="1800" dirty="0"/>
              <a:t> Si y las PAU de la compañía, como bases de la Planificación Estratégica e Innovación Educativa de la Javeriana de Cali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20874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CPAL da su apoyo y solidaridad a la comunidad educativa de la PUCE.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12 de febrero, Radio Vaticana celebra su 90º aniversario. Esta obra creada por </a:t>
            </a:r>
            <a:r>
              <a:rPr lang="es-CO" sz="1800" dirty="0" err="1"/>
              <a:t>Guglielmo</a:t>
            </a:r>
            <a:r>
              <a:rPr lang="es-CO" sz="1800" dirty="0"/>
              <a:t> Marconi como respuesta a una solicitud del Papa Pío XI, fue confiada a los jesuitas. Desde 2015, con la creación del Dicasterio para la Comunicación, la radio quedó integrada en el conjunto de organismos de comunicación del Vaticano.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0732854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768 - Contrapartida 5612 a 5625 - Registro Contable 509.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evento de lanzamiento de la convocatoria conjunta para el logro de los Objetivos de Desarrollo Sostenible (ODS) entre la Universidad de los Andes, la Universidad del Rosario y la Universidad Javeriana, el cual contará con la presencia de los Vicerrectores de las tres Universidades y se presentarán los términos de referencia de la convocatoria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Cuidado en Momentos de Estudio y Trabajo.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Regresa: Agéndate e infórmate con nuestro programa de mentorías para Emprendedores.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0561199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profesor Luis Henry Moya Moreno explicó el tema “Impactos del COVID en el cierre de estados financieros con énfasis en la hipótesis de negocio en marcha”.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 listo para abrirse al público el Diplomado ASFACOP-REDITORES Diplomado en Investigación y Publicaciones Científicas en Ciencias Contables.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1529194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Flash DTI: Invitación a Taller TEACHING CON MATLAB.</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permitimos compartirte el protocolo de cerco epidemiológico en el cual están los pasos para empleados y estudiantes. Adicionalmente, explicarte que en caso de contar con alguien positivo deben reportarlo a los siguientes correos donde buscaremos orientar y acompañar: </a:t>
            </a:r>
          </a:p>
          <a:p>
            <a:r>
              <a:rPr lang="es-CO" sz="1800" dirty="0"/>
              <a:t>Estudiantes: </a:t>
            </a:r>
            <a:r>
              <a:rPr lang="es-CO" sz="1800" dirty="0">
                <a:hlinkClick r:id="rId3"/>
              </a:rPr>
              <a:t>tecuidaPUJ@javeriana.edu.co</a:t>
            </a:r>
            <a:r>
              <a:rPr lang="es-CO" sz="1800" dirty="0"/>
              <a:t> Empleados: </a:t>
            </a:r>
            <a:r>
              <a:rPr lang="es-CO" sz="1800" dirty="0">
                <a:hlinkClick r:id="rId4"/>
              </a:rPr>
              <a:t>ex-haayala@javeriana.edu.co</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867621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una nueva cohorte de la Cátedra Itinerante de Ética Profesional Juan José Amézquita Piar con la intervención de la profesora </a:t>
            </a:r>
            <a:r>
              <a:rPr lang="es-CO" sz="1800" dirty="0" err="1"/>
              <a:t>Kateherine</a:t>
            </a:r>
            <a:r>
              <a:rPr lang="es-CO" sz="1800" dirty="0"/>
              <a:t> Restrepo Quintero de la Universidad Central.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Celebración del Día del Contador Público Javeriano, este domingo 14 de febrero a las 9 a.m., que incluyó un “Bingo Solidario”, para apoyar el fondo Pro-Beca para estudiantes de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202263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Celebremos San Valentín con Servicios de Alimentación ¡Conoce aquí nuestros productos!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Javeriano de Formación Deportiva te invita a iniciar este semestre de manera activa. Hemos definido los protocolos y condiciones pensando en tu cuidado y seguridad, para un regreso Gradual, Progresivo y Seguro ¡¡TE ESPERAMOS!!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27909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Estimados Javerianos: Para dar continuidad a los requerimientos previstos por la Ley 1010 de 2006 y las Resoluciones 652 y 1356 de 2012, la Universidad procederá a elegir un nuevo Comité de Convivencia Laboral. Considerando que este comité está compuesto por empleados de la Universidad elegidos mediante un proceso de votación general, los invitamos para quienes quieran inscribirse en calidad de CANDIDATO lo hagan a través del correo electrónico diegotellez@javeriana.edu.co  indicando su nombre completo, cédula de ciudadanía, cargo, dependencia y adjuntando una foto 3X4 fondo blanco a más tardar el próximo miércoles 17 de febrero de 2021.</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De la Dirección de Asuntos Internacionales recibimos un boletín sobre las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867803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Asesoría Psicológica y Salud te invita a participar del Ciclo de Biodanza: un espacio para mover tus emociones y ampliar tus relaciones.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De acuerdo con su solicitud de suscripción del título: International Accounting </a:t>
            </a:r>
            <a:r>
              <a:rPr lang="es-CO" sz="1800" dirty="0" err="1"/>
              <a:t>Bulletin</a:t>
            </a:r>
            <a:r>
              <a:rPr lang="es-CO" sz="1800" dirty="0"/>
              <a:t>, Nos permitimos informar, que se encuentra disponible para su consulta desde el catalogo Biblos y el buscador A </a:t>
            </a:r>
            <a:r>
              <a:rPr lang="es-CO" sz="1800" dirty="0" err="1"/>
              <a:t>to</a:t>
            </a:r>
            <a:r>
              <a:rPr lang="es-CO" sz="1800" dirty="0"/>
              <a:t> 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299854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9284</TotalTime>
  <Words>1293</Words>
  <Application>Microsoft Office PowerPoint</Application>
  <PresentationFormat>Presentación en pantalla (4:3)</PresentationFormat>
  <Paragraphs>69</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760</cp:revision>
  <dcterms:modified xsi:type="dcterms:W3CDTF">2021-02-13T21:06:25Z</dcterms:modified>
</cp:coreProperties>
</file>