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Lst>
  <p:sldSz cx="9144000" cy="6858000" type="screen4x3"/>
  <p:notesSz cx="6858000" cy="9144000"/>
  <p:custDataLst>
    <p:tags r:id="rId2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27/02/2021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9658456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365070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6262672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2205734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511250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3481045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11239397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18671562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5162902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236255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1547217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858254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53141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709162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255458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284456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377932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529109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27/02/2021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27/02/2021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27/02/2021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27/02/2021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27/02/2021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27/02/2021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27/02/2021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27/02/2021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27/02/2021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27/02/2021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27/02/2021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27/02/2021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cutt.ly/yj8Esj4"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512, 1° de marzo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a:t>
            </a:r>
            <a:r>
              <a:rPr lang="es-CO" sz="1800" dirty="0" err="1"/>
              <a:t>Ausjal</a:t>
            </a:r>
            <a:r>
              <a:rPr lang="es-CO" sz="1800" dirty="0"/>
              <a:t>: Cuaderno: Competitividad al servicio del bienestar inclusivo y sostenible.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Octavo informe de verificación de la implementación del Acuerdo Final de Paz en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4867280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Editorial: El mundo es más desigual tras la pandemia.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Víctimas y defensores de derechos humanos no confían en la Fiscalía para unificar las cifras sobre asesinatos de líderes sociales.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6818896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Casa Provincial: Con el ánimo de </a:t>
            </a:r>
            <a:r>
              <a:rPr lang="es-CO" sz="1800" dirty="0" err="1"/>
              <a:t>manterner</a:t>
            </a:r>
            <a:r>
              <a:rPr lang="es-CO" sz="1800" dirty="0"/>
              <a:t> informada a la comunidad y llegar a más públicos, la Comisión para el Esclarecimiento de la Verdad, la Convivencia y la No Repetición (CEV), tiene nuevas estrategias de comunicación. Todos los sábados en la mañana se enviará un boletín electrónico con el resumen de las acciones más importantes de las CEV durante la semana.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a:t>
            </a:r>
            <a:r>
              <a:rPr lang="es-CO" sz="1800" dirty="0" err="1"/>
              <a:t>Cpal</a:t>
            </a:r>
            <a:r>
              <a:rPr lang="es-CO" sz="1800" dirty="0"/>
              <a:t>: A propósito de la Jornada Mundial del Enfermo, celebrada en febrero, y con una mayor sensibilidad y vigencia hoy por la crisis sanitaria que se vive mundialmente, conozcamos el testimonio del P. Ernesto </a:t>
            </a:r>
            <a:r>
              <a:rPr lang="es-CO" sz="1800" dirty="0" err="1"/>
              <a:t>Santucci</a:t>
            </a:r>
            <a:r>
              <a:rPr lang="es-CO" sz="1800" dirty="0"/>
              <a:t> SJ (Provincia </a:t>
            </a:r>
            <a:r>
              <a:rPr lang="es-CO" sz="1800" dirty="0" err="1"/>
              <a:t>Euromediterránea</a:t>
            </a:r>
            <a:r>
              <a:rPr lang="es-CO" sz="1800" dirty="0"/>
              <a:t>), quien vive en la Residencia </a:t>
            </a:r>
            <a:r>
              <a:rPr lang="es-CO" sz="1800" dirty="0" err="1"/>
              <a:t>Canisio</a:t>
            </a:r>
            <a:r>
              <a:rPr lang="es-CO" sz="1800" dirty="0"/>
              <a:t> (Roma).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1549711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a:t>
            </a:r>
            <a:r>
              <a:rPr lang="es-CO" sz="1800" dirty="0" err="1"/>
              <a:t>Cpal</a:t>
            </a:r>
            <a:r>
              <a:rPr lang="es-CO" sz="1800" dirty="0"/>
              <a:t>: La era digital que estamos viviendo en los últimos años, sumada a la crisis sanitaria que aún persiste, ha impulsado una conectividad digital enorme e inesperada en muy poco tiempo, y de la cual tampoco se ha escapado nuestra labor apostólica. La comunicación, el trabajo en red, encuentros continentales... Se abre un abanico de posibilidades por explorar.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a:t>
            </a:r>
            <a:r>
              <a:rPr lang="es-CO" sz="1800" dirty="0" err="1"/>
              <a:t>Cpal</a:t>
            </a:r>
            <a:r>
              <a:rPr lang="es-CO" sz="1800" dirty="0"/>
              <a:t>: Representantes de varias obras y redes desde diferentes sectores de la Compañía en América Latina y El Caribe, se ha reunido periódicamente desde finales de 2019 con el fin de dialogar, reflexionar y articular procesos que puedan incidir en la agenda de ecología, medio ambiente, justicia y sustentabilidad de la región y el mundo. Compartimos el primer Boletín del Grupo de Referentes de Ecología en la CPAL: reflexión conjunta y articulación para la incidencia en la región.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8800812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a:t>
            </a:r>
            <a:r>
              <a:rPr lang="es-CO" sz="1800" dirty="0" err="1"/>
              <a:t>Cpal</a:t>
            </a:r>
            <a:r>
              <a:rPr lang="es-CO" sz="1800" dirty="0"/>
              <a:t>: Muchos directivos de colegios jesuitas se están planteando diversas interrogantes sobre cómo orientar su trabajo en estos tiempos. Señalan como importante y necesario tener clara la propuesta de educación holística que los orienta.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a:t>
            </a:r>
            <a:r>
              <a:rPr lang="es-CO" sz="1800" dirty="0" err="1"/>
              <a:t>Cpal</a:t>
            </a:r>
            <a:r>
              <a:rPr lang="es-CO" sz="1800" dirty="0"/>
              <a:t>: Puertas de catedrales e iglesias en Alemania aparecieron, el primer domingo de Cuaresma, con manifiestos que proponían urgentes reformas a la Iglesia. Al igual que Martín Lutero, el Movimiento "María 2.0" siete tesis que se dirigen a "todos los hombres de buena voluntad".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7883123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a:t>
            </a:r>
            <a:r>
              <a:rPr lang="es-CO" sz="1800" dirty="0" err="1"/>
              <a:t>Cpal</a:t>
            </a:r>
            <a:r>
              <a:rPr lang="es-CO" sz="1800" dirty="0"/>
              <a:t>: </a:t>
            </a:r>
            <a:r>
              <a:rPr lang="es-CO" sz="1800" dirty="0" err="1"/>
              <a:t>EduRed</a:t>
            </a:r>
            <a:r>
              <a:rPr lang="es-CO" sz="1800" dirty="0"/>
              <a:t> ´a toda vela´:  Gran avance de </a:t>
            </a:r>
            <a:r>
              <a:rPr lang="es-CO" sz="1800" dirty="0" err="1"/>
              <a:t>EduRed</a:t>
            </a:r>
            <a:r>
              <a:rPr lang="es-CO" sz="1800" dirty="0"/>
              <a:t> se dio el 22 de Febrero con la puesta en marcha de los GT (Grupos de Trabajo) que van tratar sobre las innovaciones pedagógicas en la perspectiva ignaciana(INPI) y el Derecho Universal a una Educación de Calidad(DUEC). Bajo la coordinación de la Secretaría Ejecutiva de </a:t>
            </a:r>
            <a:r>
              <a:rPr lang="es-CO" sz="1800" dirty="0" err="1"/>
              <a:t>EduRed</a:t>
            </a:r>
            <a:r>
              <a:rPr lang="es-CO" sz="1800" dirty="0"/>
              <a:t>, en articulación con los secretarios ejecutivos de AUSJAL, FLACSI y de </a:t>
            </a:r>
            <a:r>
              <a:rPr lang="es-CO" sz="1800" dirty="0" err="1"/>
              <a:t>FIFyA</a:t>
            </a:r>
            <a:r>
              <a:rPr lang="es-CO" sz="1800" dirty="0"/>
              <a:t>  se ha logrado dar inicio a esta iniciativa.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a:t>
            </a:r>
            <a:r>
              <a:rPr lang="es-CO" sz="1800" dirty="0" err="1"/>
              <a:t>Cpal</a:t>
            </a:r>
            <a:r>
              <a:rPr lang="es-CO" sz="1800" dirty="0"/>
              <a:t>: La fraternidad no es sólo un concepto o una idea plasmada en la Encíclica del Papa Francisco,  Fratelli </a:t>
            </a:r>
            <a:r>
              <a:rPr lang="es-CO" sz="1800" dirty="0" err="1"/>
              <a:t>Tutti</a:t>
            </a:r>
            <a:r>
              <a:rPr lang="es-CO" sz="1800" dirty="0"/>
              <a:t>, es algo mucho más concreto, real y URGENTE. Voltear la cara, dejar de oír los quejidos del que sufre o rodear el camino del desvalido (como en la parábola del buen samaritano) puede convertirse en fratricidio, aunque suene duro de leer.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3436722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#SomosFLACSI: 20 años en red construyendo juntos desde la educación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Presentamos el documento “Comprometidos con la Mejora: propuestas para los colegios”, en el cual se podrán encontrar las diferentes propuestas de acompañamiento que FLACSI tiene a disposición de los colegios, independiente de haber participado previamente o no del SCGE.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0434299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Casa General: Los estudiantes jesuitas en formación de Myanmar que viven en Roma han querido unirse a las oraciones de tantos cristianos en el mundo que piden la intercesión del Señor y de María por su país. Invitaron a sus conciudadanos a celebrar juntos la misa en la iglesia del </a:t>
            </a:r>
            <a:r>
              <a:rPr lang="es-CO" sz="1800" dirty="0" err="1"/>
              <a:t>Gesù</a:t>
            </a:r>
            <a:r>
              <a:rPr lang="es-CO" sz="1800" dirty="0"/>
              <a:t> el sábado 20 de febrero. Como ninguno de ellos es todavía sacerdote, pidieron a un compañero diocesano, el padre Bosco </a:t>
            </a:r>
            <a:r>
              <a:rPr lang="es-CO" sz="1800" dirty="0" err="1"/>
              <a:t>Mung</a:t>
            </a:r>
            <a:r>
              <a:rPr lang="es-CO" sz="1800" dirty="0"/>
              <a:t> </a:t>
            </a:r>
            <a:r>
              <a:rPr lang="es-CO" sz="1800" dirty="0" err="1"/>
              <a:t>Saung</a:t>
            </a:r>
            <a:r>
              <a:rPr lang="es-CO" sz="1800" dirty="0"/>
              <a:t>, que presidiera la Eucaristía.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Casa General:  La crisis también ha dejado al descubierto y ha exacerbado la creciente brecha digital al interior de cada país y entre los países desarrollados y los países en vías de desarrollo, sobre todo en lo que respecta a la disponibilidad, la asequibilidad y el uso de las tecnologías de la información y la comunicación y el acceso a Internet, exacerbando por ello las desigualdades existentes”.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21055541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Padre General: “Al recibir la ceniza en nuestras cabezas, en este 2021, sentimos en todo nuestro cuerpo el peso, el cansancio de un año lleno de tensiones e incertidumbre, que parece no tener fin. San Pablo recuerda a los cristianos de Corinto el mensaje que se dirige a nosotros en este momento. Dice con firmeza: ‘¡Aquí está el tiempo favorable, aquí está ahora el día de la salvación!’ (2 </a:t>
            </a:r>
            <a:r>
              <a:rPr lang="es-CO" sz="1800" dirty="0" err="1"/>
              <a:t>Cor</a:t>
            </a:r>
            <a:r>
              <a:rPr lang="es-CO" sz="1800" dirty="0"/>
              <a:t> 6,2).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Biblioteca Alfonso Borrero Cabal, S.J., invita a estudiantes, profesores, administrativos y egresados a inscribirse en los clubes de lectura virtuales del primer semestre del año. Se leerán obras sobre literatura de viajes y ciencia ficción.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10717059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Recuerda que en la Javeriana buscamos acompañarte durante todo tu proceso de formación integral; por ello, hemos dispuesto un espacio puntual en el que encontrarás recursos para el aprendizaje y toda la información sobre los diferentes apoyos con los que cuentas. En este sitio web podrás conocer los recursos disponibles para el desarrollo de las actividades académicas y toda la oferta de servicios de acompañamiento y apoyo.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Vicerrector académico participó en congreso internacional de innovación educativa.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28218015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770 - Contrapartida 5642 a 5656 - Registro Contable 511.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AUDIRE, la profesora Lucero Tellez Hernández expuso el tema Un nuevo sistema de información para la DIAN.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página de continuidad académica para profesores se ha renovado. Este nuevo sitio web cuenta con herramientas que acompañan el quehacer de nuestros profesores en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JAVERIANA </a:t>
            </a:r>
            <a:r>
              <a:rPr lang="es-CO" sz="1800"/>
              <a:t>TRAZA SU RUMBO 2021 – 2023 Marcada </a:t>
            </a:r>
            <a:r>
              <a:rPr lang="es-CO" sz="1800" dirty="0"/>
              <a:t>por la nueva realidad que caracterizó todas las actividades de </a:t>
            </a:r>
            <a:r>
              <a:rPr lang="es-CO" sz="1800"/>
              <a:t>2020, miembros </a:t>
            </a:r>
            <a:r>
              <a:rPr lang="es-CO" sz="1800" dirty="0"/>
              <a:t>de la comunidad educativa javeriana se encontraron de </a:t>
            </a:r>
            <a:r>
              <a:rPr lang="es-CO" sz="1800"/>
              <a:t>forma remota para </a:t>
            </a:r>
            <a:r>
              <a:rPr lang="es-CO" sz="1800" dirty="0"/>
              <a:t>identificar las opciones estratégicas de la Universidad en su inmediato </a:t>
            </a:r>
            <a:r>
              <a:rPr lang="es-CO" sz="1800"/>
              <a:t>futuro.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28924522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Buen día, Desde el Programa Cuidado Ignaciano del Centro Pastoral, queremos extenderte la invitación a participar del Ciclo corto de Formación en Principio y Fundamento. Son 4 encuentros virtuales (4, 11, 18, 25 de marzo) cuyo propósito es ofrecer elementos que enriquezcan la visión sobre la trayectoria vital, los sueños, propósitos y proyectos, a partir del reconocimiento del Principio y Fundamento (rasgo de la espiritualidad ignaciana). ¡Cupos limitados!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Pastoral San Francisco Javier de la Vicerrectoría del Medio Universitario, te invita a acercarte a la Palabra de Dios, durante este Tiempo de Cuaresma, en el cual se nos recuerda que es el momento para renovar la fe, la esperanza y la caridad.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2554014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tercera sesión de la Cátedra itinerante de ética profesional Juan José Amézquita Piar trato de la  Problemática de la regulación de la ética del contador.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Pastoral San Francisco Javier y el programa Semilleros de Fe, Te invita a participar de este espacio que favorecerá tu experiencia de fe conociendo los itinerarios de oración y la vida de algunos personajes bíblicos tanto del Antiguo como del Nuevo Testamento. Para realizar tu inscripción puedes ingresar al formulario en línea </a:t>
            </a:r>
            <a:r>
              <a:rPr lang="es-CO" sz="1800" dirty="0">
                <a:hlinkClick r:id="rId3"/>
              </a:rPr>
              <a:t>https://cutt.ly/yj8Esj4</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853929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Administrativa mediante la Circular VRAD-003-2021 dijo: Estimada comunidad Javeriana: Me permito informarles los mecanismos de acceso al servicio de parqueaderos que actualmente se encuentran disponibles.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nuestros Grupos Culturales: La energía, cultura y tradición de la Danza Folclórica y la elegancia y abrazo del Tango llegan a ti. ¡Inscripciones abiertas! Abierto a estudiantes, docentes, administrativos y egresados.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0276284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realizaron las votaciones para elegir el Comité de Convivencia Laboral.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Financiera envió un FLASH Informativo Lineamientos para Radicación CXP 2021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4947315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Vicerrector Académico dio a conocer el Catálogo de Publicaciones Editorial Javeriana 2020.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Spatia se reflexionó sobre las entidades que dejaron de cumplir con el principio de continuidad durante la pandemia.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4191119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¡Regresa el #TBT a los Servicios de Alimentación! No te lo pierdas.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¡Javerianos, ayudemos a la construcción de una mejor movilidad en nuestra ciudad!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1706215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inició el segundo grupo del Diplomado de Normas Internacionales de Información Financiera en modalidad remota.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modalidad remota se realizaron el primer y segundo encuentro de JAVECONTA un espacio creado desde los Posgrados en Ciencias Contables, para los profesionales del área contable y afines donde nos encontraremos anualmente para reflexionar y generar espacios de disertación desde la academia y el sector empresarial.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417024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9430</TotalTime>
  <Words>1665</Words>
  <Application>Microsoft Office PowerPoint</Application>
  <PresentationFormat>Presentación en pantalla (4:3)</PresentationFormat>
  <Paragraphs>80</Paragraphs>
  <Slides>20</Slides>
  <Notes>20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20</vt:i4>
      </vt:variant>
    </vt:vector>
  </HeadingPairs>
  <TitlesOfParts>
    <vt:vector size="2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778</cp:revision>
  <dcterms:modified xsi:type="dcterms:W3CDTF">2021-02-27T23:12:40Z</dcterms:modified>
</cp:coreProperties>
</file>