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9144000" cy="6858000" type="screen4x3"/>
  <p:notesSz cx="6858000" cy="9144000"/>
  <p:custDataLst>
    <p:tags r:id="rId2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6/03/2021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02830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472358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56602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302871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52502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510132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506293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390678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922605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487586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1549248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469808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215456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2483565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24</a:t>
            </a:fld>
            <a:endParaRPr lang="es-CO"/>
          </a:p>
        </p:txBody>
      </p:sp>
    </p:spTree>
    <p:extLst>
      <p:ext uri="{BB962C8B-B14F-4D97-AF65-F5344CB8AC3E}">
        <p14:creationId xmlns:p14="http://schemas.microsoft.com/office/powerpoint/2010/main" val="3669301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16802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0321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1456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22430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07443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896582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95017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6/03/2021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6/03/2021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6/03/2021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6/03/2021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6/03/2021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6/03/2021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6/03/2021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6/03/2021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6/03/2021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medicodeldeporte@javeriana.edu.co"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z.%20Febrero%2028%20-%20Audio%20B&#225;lsamos%20-%20Domingo%20(P.%20Aurelio).mp3"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facebook.com/DCSyHJaveriana/"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513, 8 de marzo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"La música expresa aquello que no puede decirse con palabras, pero no puede permanecer en silencio" - Victor Hugo - Te invitamos a descubrir el poder de la música con "</a:t>
            </a:r>
            <a:r>
              <a:rPr lang="es-CO" sz="1800" dirty="0" err="1"/>
              <a:t>Dream</a:t>
            </a:r>
            <a:r>
              <a:rPr lang="es-CO" sz="1800" dirty="0"/>
              <a:t> </a:t>
            </a:r>
            <a:r>
              <a:rPr lang="es-CO" sz="1800" dirty="0" err="1"/>
              <a:t>On</a:t>
            </a:r>
            <a:r>
              <a:rPr lang="es-CO" sz="1800" dirty="0"/>
              <a:t>“ una obra hecha por nuestro coro institucional Javeriano Ubuntu.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Me complace informarles que la Oficina de Suministros logró dar continuidad al convenio con WACOM, fabricante de tabletas digitalizadoras, manteniendo unos importantes descuentos frente a precios de lista del mercado.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670989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has preguntado cómo la motivación en clase favorece el aprendizaje? ¿Qué maneras has encontrado para motivar a tus estudiantes hoy? ¿Te gustaría compartir y conocer otras? Te esperamos el próximo miércoles, 10 de marzo, a las 10:00 AM, en la Cápsula de enseñanza: Motivación y Aprendizaje. (¡No se te olvide tener un delicioso café a mano!). Es un espacio de dos horas.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directivos de la Red para la formación en revisoría fiscal y revisaron todas sus actividades durante el año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672770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¡Regala un libro!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¡Celebremos el Día Internacional de la Mujer! Conoce nuestro portafolio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133454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Departamento de Ciencias Contables: Ciclo de Video Conferencias - Seminario Internacional de Investigación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¡Encuentra el regalo perfecto para celebrar el Día Internacional de la Mujer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535715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fin de seguir aportando al fortalecimiento de capacidades de la investigación en la Universidad, queremos invitarlos a una capacitación sobre uso y manejo de datos de investigación en el que se ofrecerá el Taller introductorio a </a:t>
            </a:r>
            <a:r>
              <a:rPr lang="es-CO" sz="1800" dirty="0" err="1"/>
              <a:t>REDCap</a:t>
            </a:r>
            <a:r>
              <a:rPr lang="es-CO" sz="1800" dirty="0"/>
              <a:t>, (</a:t>
            </a:r>
            <a:r>
              <a:rPr lang="es-CO" sz="1800" dirty="0" err="1"/>
              <a:t>Research</a:t>
            </a:r>
            <a:r>
              <a:rPr lang="es-CO" sz="1800" dirty="0"/>
              <a:t> Electronic Data Capture), software para captura y gestión de datos de investigación con el que cuenta actualmente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118 -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667811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eres miembro de la Comunidad Educativa Javeriana realizas ejercicio o alguna actividad deportiva y has tenido alguna lesión relacionada con esta practica: escríbenos al correo </a:t>
            </a:r>
            <a:r>
              <a:rPr lang="es-CO" sz="1800" dirty="0">
                <a:hlinkClick r:id="rId3"/>
              </a:rPr>
              <a:t>medicodeldeporte@javeriana.edu.co</a:t>
            </a:r>
            <a:r>
              <a:rPr lang="es-CO" sz="1800" dirty="0"/>
              <a:t>  y agendaremos una orientación para contribuir en el cuidado de tu salud.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Consultorio Contable se hizo presente en cabeza del Profesor Carlos Andrés Corredor Herrera en el Conversatorio virtual: Los NAF como palanca de inclusión social, un conversatorio con estudiantes y coordinadores NAF de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6306781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reunión de coordinadores de unidades del Departamento. En esta oportunidad contamos con la presencia de </a:t>
            </a:r>
            <a:r>
              <a:rPr lang="es-CO" sz="1800" dirty="0" err="1"/>
              <a:t>Yenny</a:t>
            </a:r>
            <a:r>
              <a:rPr lang="es-CO" sz="1800" dirty="0"/>
              <a:t> Marcela Rojas Guzman – Profesional Gestión de la Información de la Dirección de Programas Académicos, quien nos habló de los cambios en el formato de creación y ajuste de sílabos, en referencia a la clasificación del código CINE-F  y  CIP.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Ausjal</a:t>
            </a:r>
            <a:r>
              <a:rPr lang="es-CO" sz="1800" dirty="0"/>
              <a:t>: Inauguración del programa de Derechos Humanos y Ecología Integral AUSJAL-REPAM.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8984775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Pandemia, economía, pobreza y violencia en Diálogos </a:t>
            </a:r>
            <a:r>
              <a:rPr lang="es-CO" sz="1800" dirty="0" err="1"/>
              <a:t>Cinep</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Comunicado: Los despojadores se toman la defensoría del pueblo en el Urabá.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5417952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disponible el segundo número del 2021 de Noticias de Provincia. Consulta el editorial del Provincial, un especial sobre los últimos votos de nuestros hermanos y un homenaje a los jesuitas que han fallecido en los últimos meses.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Luego de un primer encuentro en el que conversamos sobre los desafíos que nos presenta la actual pandemia, el próximo 13 de marzo tendrá lugar el conversatorio Fratelli </a:t>
            </a:r>
            <a:r>
              <a:rPr lang="es-CO" sz="1800" dirty="0" err="1"/>
              <a:t>Tutti</a:t>
            </a:r>
            <a:r>
              <a:rPr lang="es-CO" sz="1800" dirty="0"/>
              <a:t>: ¿cuáles son los retos para nuestro país?, en el marco de la franja Espacios para el Espíritu. Ponente: Monseñor Omar Alberto Sánchez Cubillos, OP, arzobispo de Popayán.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5513546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Compañeras y compañeros en la misión: un saludo especial. Durante el mes de marzo, y especialmente el día 8 recordando a 129 mujeres que murieron por exigir el reconocimiento de sus derechos laborales en New York en 1908, celebramos la presencia de las mujeres en nuestras vidas y hacemos memoria de su tenacidad en la lucha justa por una real igualdad.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La Federación Latinoamericana de Colegios de la Compañía de Jesús (FLACSI), a través del Sistema de Calidad en la Gestión Escolar (SCGE) presenta el documento "Comprometidos con la Mejora: propuestas para los colegios".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165342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771 - Contrapartida 5657 a 5674 - Registro Contable 512.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Tuvo lugar la cuarta sesión de la Cátedra Itinerante de Ética Profesional Juan José Amézquita Piar dedicada al tema Método para identificar, analizar y resolver dilemas éticos.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a:t>
            </a:r>
            <a:r>
              <a:rPr lang="es-CO" sz="1800" dirty="0" err="1"/>
              <a:t>Ecojesuit</a:t>
            </a:r>
            <a:r>
              <a:rPr lang="es-CO" sz="1800" dirty="0"/>
              <a:t> lanza el sitio web Ecojesuit@COP26, una plataforma en línea para fomentar el aprendizaje y desarrollar un compromiso significativo y colaborativo hacia la COP26, la Conferencia anual de la ONU sobre el Cambio Climático que se celebrará en Glasgow, Reino Unido, del 1 al 12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El cuatro de marzo </a:t>
            </a:r>
            <a:r>
              <a:rPr lang="es-CO" sz="1800" dirty="0" err="1"/>
              <a:t>dió</a:t>
            </a:r>
            <a:r>
              <a:rPr lang="es-CO" sz="1800" dirty="0"/>
              <a:t> inicio el "Programa de Formación Interdisciplinaria en Derechos Humanos de Pueblos Originarios y Comunidades Campesinas de la </a:t>
            </a:r>
            <a:r>
              <a:rPr lang="es-CO" sz="1800" dirty="0" err="1"/>
              <a:t>Panamazonía</a:t>
            </a:r>
            <a:r>
              <a:rPr lang="es-CO" sz="1800" dirty="0"/>
              <a:t>”, auspiciado por la Asociación de Universidades confiadas a la Compañía de Jesús en América Latina (AUSJAL) y la Red Eclesial </a:t>
            </a:r>
            <a:r>
              <a:rPr lang="es-CO" sz="1800" dirty="0" err="1"/>
              <a:t>Panamazónica</a:t>
            </a:r>
            <a:r>
              <a:rPr lang="es-CO" sz="1800" dirty="0"/>
              <a:t> (REPAM), entre otras instituciones.</a:t>
            </a:r>
          </a:p>
          <a:p>
            <a:endParaRPr lang="es-CO" sz="1800" dirty="0"/>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2000545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Desde el Servicio Jesuita a Refugiados se consolida el informe de análisis regional del contexto de la situación de Derechos Humanos de los migrantes forzados, refugiados y retornados en los cuatro países donde la organización acompaña a esta población (Colombia, Ecuador, México y Venezuela), enfocando el análisis de derechos en las siguientes categorías: regularización, salud, medios de vida e integración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Justicia en Minería es una red ignaciana de incidencia global, y está inspirada por la doctrina social de la Iglesia y la misión de la Compañía de Jesús al servicio de la fe y la justicia. Su entendimiento de la espiritualidad ignaciana se expresa a través de la práctica, no solo en la teoría, y tiene que ver con el compromiso al servicio y el acompañamiento de aquellas comunidades afectadas por la minería. Lo que dota de sentido a esta red es poder trabajar junto a estas comunidades y compartir las expectativas y las preocupaciones de las generaciones más jóvenes acerca de su presente y su futuro.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4642281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Flacsi</a:t>
            </a:r>
            <a:r>
              <a:rPr lang="es-CO" sz="1800" dirty="0"/>
              <a:t>: Este 2021 nuestra Federación cumple 20 años desde que el Padre General Peter-Hans </a:t>
            </a:r>
            <a:r>
              <a:rPr lang="es-CO" sz="1800" dirty="0" err="1"/>
              <a:t>Kolvenbach</a:t>
            </a:r>
            <a:r>
              <a:rPr lang="es-CO" sz="1800" dirty="0"/>
              <a:t> aprobara los estatutos de FLACSI y la Conferencia de Provinciales en América Latina y el Caribe (CPAL) los reafirmara en 2001.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¿Qué sabía San Ignacio de Loyola (1491-1556) sobre África? Para los estándares de su tiempo, la respuesta debe ser: ¡mucho! En la introducción a la narración de la vida de Ignacio, Luís Gonçalves da </a:t>
            </a:r>
            <a:r>
              <a:rPr lang="es-CO" sz="1800" dirty="0" err="1"/>
              <a:t>Camara</a:t>
            </a:r>
            <a:r>
              <a:rPr lang="es-CO" sz="1800" dirty="0"/>
              <a:t> (1520-1575) nos da una pista del interés del santo por África y, más concretamente, por Etiopía.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2236344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Desde entonces, una estación de metro del centro de Santiago, la capital chilena, lleva el nombre de “San Alberto Hurtado”. En una sociedad muy secularizada, ¡esto es señal de grande legitimidad! Es porque el Padre Hurtado es reconocido por todos como alguien que ha visto la situación de pobreza, una situación a menudo ignorada, de tantos de sus conciudadanos. Y ha hecho mucho por ellos. Ha creado varias obras, la más conocida, para los sin techo, es el Hogar de Cristo.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El 3 de marzo de este año, la Provincia de Patna, en el norte de la India, concluye las celebraciones de su centenario. En 1919, el Papa Benedicto XV erigió la diócesis de Patna y la confió a los jesuitas. Pero esta decisión no se materializó hasta marzo de 1921, con la llegada a Patna de un grupo de cinco jesuitas de Estados Unidos.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14135275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Gerhard </a:t>
            </a:r>
            <a:r>
              <a:rPr lang="es-CO" sz="1800" dirty="0" err="1"/>
              <a:t>Doujak</a:t>
            </a:r>
            <a:r>
              <a:rPr lang="es-CO" sz="1800" dirty="0"/>
              <a:t>, nuevo embajador de Austria en Colombia, visitó el campus de la Universidad Javeriana el 1° de marzo con el fin de establecer y fomentar la colaboración entre la Universidad, la embajada y universidades de Austria.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Jesuitas Colombia: </a:t>
            </a:r>
            <a:r>
              <a:rPr lang="es-CO" sz="1800" dirty="0" err="1"/>
              <a:t>Kangas</a:t>
            </a:r>
            <a:r>
              <a:rPr lang="es-CO" sz="1800" dirty="0"/>
              <a:t> </a:t>
            </a:r>
            <a:r>
              <a:rPr lang="es-CO" sz="1800" dirty="0" err="1"/>
              <a:t>Hackmayer</a:t>
            </a:r>
            <a:r>
              <a:rPr lang="es-CO" sz="1800"/>
              <a:t>‎ en Jesuitas Colombi: “</a:t>
            </a:r>
            <a:r>
              <a:rPr lang="es-CO" sz="1800" dirty="0"/>
              <a:t>para la Iglesia de Irak y del </a:t>
            </a:r>
            <a:r>
              <a:rPr lang="es-CO" sz="1800"/>
              <a:t>mas acá: </a:t>
            </a:r>
            <a:r>
              <a:rPr lang="es-CO" sz="1800" dirty="0"/>
              <a:t>Mientras el color de la piel sea más importante que el brillo de los ojos, habrá </a:t>
            </a:r>
            <a:r>
              <a:rPr lang="es-CO" sz="1800"/>
              <a:t>guerra.”</a:t>
            </a:r>
            <a:endParaRPr lang="es-CO" sz="1800" dirty="0"/>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24</a:t>
            </a:fld>
            <a:endParaRPr lang="es-CO"/>
          </a:p>
        </p:txBody>
      </p:sp>
    </p:spTree>
    <p:extLst>
      <p:ext uri="{BB962C8B-B14F-4D97-AF65-F5344CB8AC3E}">
        <p14:creationId xmlns:p14="http://schemas.microsoft.com/office/powerpoint/2010/main" val="26630988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de la Vicerrectoría del Medio Universitario Los invita a continuar con esta reflexión semanal en esta segunda semana de Cuaresma, dando espacio a la aproximación de la Palabra de Dios, en este tiempo para renovar la fe, la esperanza y la caridad. Escucha la reflexión del texto bíblico dando clic </a:t>
            </a:r>
            <a:r>
              <a:rPr lang="es-CO" sz="1800" dirty="0">
                <a:hlinkClick r:id="rId3" action="ppaction://hlinkfile"/>
              </a:rPr>
              <a:t>aquí</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los días 24 al  26 de febrero se llevó a cabo la Elección del Comité de Convivencia Laboral 2021-2023. Dicho comité tiene como objeto prevenir cualquier conducta de acoso laboral, según lo dispuesto en la Resolución 652 de 2012  con las funciones establecidas en la Ley 1010 de 2006.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53048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nuestras promociones del mes de marzo, que trae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Cuarta Encuesta de continuidad académica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110779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Javeriano, consulta nuestro boletín de marzo y ¡conéctate!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formación integral de nuestros estudiantes y particularmente  atendiendo  a  la  formación  de  personas  que sobresalgan por un alto sentido de la ética y el respeto de los valores que promueven el bienestar de nuestra Comunidad, se ha actualizado el capítulo VI del Reglamento de Estudiantes: Faltas Sanciones y Procesos Disciplinarios. El espíritu de este capitulo es reafirmar que los procesos disciplinarios en La Universidad son de  carácter  formativo  y pedagógico,  y  que  su  finalidad es fomentar  la  honestidad,  Ia  buena  fe  y  el  respeto  entre  los miembros de La Comunidad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896253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¡marzo empieza lleno de teatro, danza, música, narración, fotografía y más!                                                 No te pierdas todo lo que el arte y la cultura tienen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653424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ejemplo, la tupida red de alianzas territoriales tejida por el Consultorio Contable Javeriano en nueve áreas en la periferia de Bogotá (Colombia) no es sino reflejo de sus 10 años de trayectoria (2010-2020), así como de su estrategia de expansión territorial. En cada área el CCJ ha establecido convenios de colaboración con diferentes socios con implantación territorial, incluyendo parroquias y colegios jesuitas, el Banco de Alimentos, fundaciones sociales y otros programas de prácticas sociales de la propia Pontificia Universidad Javeriana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Apertura bahía norte del parqueadero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707416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Tardear-amar-meditar: Día internacional de la Mujer El Centro de Asesoría Psicológica y Salud te invita a conmemorar esta fecha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virtud de lo dispuesto en el Manual de Normas y Lineamientos Generales de Presupuesto, y de acuerdo con la aprobación del Consejo Directivo Universitario en su sesión del pasado 9 de diciembre de 2020, la Dirección Financiera se permite informar que la tasa de costos indirectos para el año 2021 se ha calculado en 20,77 % sobre los ingresos, sin embargo, debido a las circunstancias actuales del Covid-19 y buscando incentivar los proyectos de consultoría, investigación y otras actividades académicas, se ha establecido continuar con el costo indirecto del año pasado de 18,70%.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537090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Instituto Pensar y el Doctorado en Ciencias Sociales y Humanas de la Pontificia Universidad Javeriana invitan a su evento: Pensar en Público donde se presenta el libro Investigar a la intemperie: reflexiones sobre métodos en las ciencias sociales desde el oficio. Publicación de la seria Tejidos. Los autores conversaran sobre aristas y análisis dados en la publicación. Lunes 15 de marzo / 4p.m., los esperamos aquí en un Facebook LIVE </a:t>
            </a:r>
            <a:r>
              <a:rPr lang="es-CO" sz="1800" dirty="0">
                <a:hlinkClick r:id="rId3"/>
              </a:rPr>
              <a:t>https://www.facebook.com/DCSyHJaveriana/</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Javeturismo</a:t>
            </a:r>
            <a:r>
              <a:rPr lang="es-CO" sz="1800" dirty="0"/>
              <a:t> Viajes nos permitimos informar la dirección de la nueva oficina:                                                              </a:t>
            </a:r>
            <a:r>
              <a:rPr lang="es-CO" sz="1800" dirty="0" err="1"/>
              <a:t>trv</a:t>
            </a:r>
            <a:r>
              <a:rPr lang="es-CO" sz="1800" dirty="0"/>
              <a:t>. 5° # 42a-65 edificio </a:t>
            </a:r>
            <a:r>
              <a:rPr lang="es-CO" sz="1800" dirty="0" err="1"/>
              <a:t>Iemanya</a:t>
            </a:r>
            <a:r>
              <a:rPr lang="es-CO" sz="1800" dirty="0"/>
              <a:t> piso 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2771273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9516</TotalTime>
  <Words>2220</Words>
  <Application>Microsoft Office PowerPoint</Application>
  <PresentationFormat>Presentación en pantalla (4:3)</PresentationFormat>
  <Paragraphs>96</Paragraphs>
  <Slides>24</Slides>
  <Notes>24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790</cp:revision>
  <dcterms:modified xsi:type="dcterms:W3CDTF">2021-03-06T21:08:39Z</dcterms:modified>
</cp:coreProperties>
</file>