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Lst>
  <p:sldSz cx="9144000" cy="6858000" type="screen4x3"/>
  <p:notesSz cx="6858000" cy="9144000"/>
  <p:custDataLst>
    <p:tags r:id="rId2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13/03/2021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659300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955849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235084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2511934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2605534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4734322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9291078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0209206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37694940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2217162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7706900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2505289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155923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889355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280284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207490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129663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777834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641085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13/03/2021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13/03/2021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13/03/2021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13/03/2021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13/03/2021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13/03/2021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13/03/2021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13/03/2021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13/03/2021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13/03/2021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13/03/2021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13/03/2021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514, 15 de marzo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Por indicación del P. Rector me permito comunicar la convocatoria al Consejo de la Facultad y a los profesores de planta, para el jueves 25 de marzo de 2021, a las 10:00 a.m., con el fin de adelantar la consulta sobre candidatos a Decano de la Facultad. La reunión será remota.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Me complace compartir con ustedes la primera edición de 2021 de nuestra revista institucional Hoy en la Javeriana. Publicación que este año cumple 60 años. Es una edición que resalta los aportes de nuestra Universidad en la vacuna contra el covid-19, no solo con el centro de vacunación en el coliseo del Centro Javeriano de Formación Deportiva, sino también con la capacitación que nuestros profesores de las facultades de salud dieron al personal encargado de aplicar la vacuna, previa solicitud del Ministerio de Salud.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6664760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Asuntos Internacionales recibimos el boletín Oportunidades de Cooperación Internacional, Javeriana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Conéctate con tus gustos y aficiones. Vincúlate a estos talleres experienciales formativos donde podrás disfrutar de la pintura, la danza, la voz, tus palabras, tu cuerpo y el potencial creativo de tu ser. Descubre y acércate a estos nuevos espacios artísticos y culturales.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2098332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endParaRPr lang="es-CO" sz="1800" dirty="0"/>
          </a:p>
          <a:p>
            <a:r>
              <a:rPr lang="es-CO" sz="1800" dirty="0"/>
              <a:t>El Centro Pastoral San Francisco Javier y el programa Semilleros de Fe Te invita a profundizar sobre los textos bíblicos que se compartirán en las liturgias de la Semana Santa, con su experiencia de Orar con la Palabra, los días 23 y 24 de marzo de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Los invitamos al </a:t>
            </a:r>
            <a:r>
              <a:rPr lang="es-CO" sz="1800" dirty="0" err="1"/>
              <a:t>Webinar</a:t>
            </a:r>
            <a:r>
              <a:rPr lang="es-CO" sz="1800" dirty="0"/>
              <a:t>: "Aprendizaje colaborativo" el próximo miércoles 24 de marzo de 2:00 a 4:00 p.m. Este espacio pretende ser un encuentro de reflexión sobre el aprendizaje colaborativo en el que se espera su participación en discusiones y trabajo en grupo con sus pares.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6618857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 calcmode="lin" valueType="num">
                                      <p:cBhvr additive="base">
                                        <p:cTn id="2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10 de marzo los profesores de la Unidad de Finanzas hicieron una propuesta de actualización del Catálogo Asignaturas 2021- 20 (2120), siendo la bibliografía el principal aspecto de actualización.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VRI No. 119 - Convocatorias internas de la Vicerrectoría de Investigación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5824734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Uriel Eduardo Torres Castro – Profesional de Asuntos Curriculares de la Vicerrectoría Académica, se reunió con los Directores de Programa y Departamento de la FCEA en relación a la visita de evaluación externa en el proceso de acreditación al Programa de Administración de Empresas.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efectuó una reunión de área de Ciencias Contables,  en la cual nos acompañó  Daniel Barrera Hernández - Profesional de Asuntos Internacionales de la Dirección de Asuntos Internacionales de la Vicerrectoría de Extensión y Relaciones Interinstitucionales, quien nos habló del Boletín de Cooperación Internacional, Javeriana Colombia.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8414713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Directora del Programa – Prof. Natalia Baracaldo, se refiero al sensible fallecimiento del estudiante Jeisson Duvan Sierra.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llevó a cabo la demostración del Software para Auditoría - DATEV </a:t>
            </a:r>
            <a:r>
              <a:rPr lang="es-CO" sz="1800" dirty="0" err="1"/>
              <a:t>Sinfopac</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2369484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envió una cordial invitación a la Catedra Contabilidad y Aseguramiento Gubernamental, que se realizará a través de la plataforma ZOOM, el próximo martes 16 de marzo a las 6:00 p.m. “Gestión de los contadores del sector público en el proceso de preparación de los estados financieros del año 2.020, marcado por la pandemia originada por el COVID-19”. Conferencista: Dr. Pedro Luis Bohórquez Ramirez – Contador General de la Nación.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Las voces y experiencias de las mujeres campesinas de Colombia son documentadas en la serie “Tierra de Mujeres” que compartimos hoy #8M cuando se conmemoran las luchas de las mujeres en todo el mundo.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6525564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Movimiento Juvenil Huellas, fundado el 23 de mayo de 2010, cumplió su primera década al servicio de la juventud. Una iniciativa que dio sus primeros pasos en colegios, parroquias, campamentos de etapas y en la Casa Ignaciana de la Juventud en Bogotá.</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Educate</a:t>
            </a:r>
            <a:r>
              <a:rPr lang="es-CO" sz="1800" dirty="0"/>
              <a:t> </a:t>
            </a:r>
            <a:r>
              <a:rPr lang="es-CO" sz="1800" dirty="0" err="1"/>
              <a:t>Magis</a:t>
            </a:r>
            <a:r>
              <a:rPr lang="es-CO" sz="1800" dirty="0"/>
              <a:t>, la comunidad global de educadores jesuitas e ignacianos, organiza un retiro virtual de cuaresma, titulado "Calma en la Tempestad. Desolación o Conversión", basado en los Ejercicios Espirituales de San Ignacio, y centrado en el poder de los momentos difíciles para la transmutación, catarsis y conversión espiritual.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8858481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presentó la Carta </a:t>
            </a:r>
            <a:r>
              <a:rPr lang="es-CO" sz="1800" dirty="0" err="1"/>
              <a:t>Panamazónica</a:t>
            </a:r>
            <a:r>
              <a:rPr lang="es-CO" sz="1800" dirty="0"/>
              <a:t> </a:t>
            </a:r>
            <a:r>
              <a:rPr lang="es-CO" sz="1800" dirty="0" err="1"/>
              <a:t>N°</a:t>
            </a:r>
            <a:r>
              <a:rPr lang="es-CO" sz="1800" dirty="0"/>
              <a:t> 79, correspondiente a los meses de enero y febrero, editada por el Servicio Jesuita </a:t>
            </a:r>
            <a:r>
              <a:rPr lang="es-CO" sz="1800" dirty="0" err="1"/>
              <a:t>Panamazónico</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Padre General: A partir de las propuestas hechas, procedo a nombrar la “Comisión sobre la Función y Responsabilidades de las Mujeres en la Compañía de Jesús”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16157930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Tenemos la alegría de comunicar que la Profesora Vilma Reyes asume como la nueva coordinadora de la Red de Homólogos de Directores Académicos de FLACSI.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a:t>
            </a:r>
            <a:r>
              <a:rPr lang="es-CO" sz="1800" dirty="0" err="1"/>
              <a:t>Flacsi</a:t>
            </a:r>
            <a:r>
              <a:rPr lang="es-CO" sz="1800" dirty="0"/>
              <a:t>: Jóvenes por la Hospitalidad: ¡Participa del 7mo Conversatorio Virtual!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41867061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772 - Contrapartida 5675 a 5601 - Registro Contable 513.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del Salón Contable UAO el profesor Hernando Bermúdez Gómez expuso el tema ¿La contabilidad simplificada y la auditoría para entidades menos complejas redimirán las microempresas?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principios de marzo se publicó el primer número de la </a:t>
            </a:r>
            <a:r>
              <a:rPr lang="es-CO" sz="1800" dirty="0" err="1"/>
              <a:t>Zeitschrift</a:t>
            </a:r>
            <a:r>
              <a:rPr lang="es-CO" sz="1800" dirty="0"/>
              <a:t> </a:t>
            </a:r>
            <a:r>
              <a:rPr lang="es-CO" sz="1800" dirty="0" err="1"/>
              <a:t>für</a:t>
            </a:r>
            <a:r>
              <a:rPr lang="es-CO" sz="1800" dirty="0"/>
              <a:t> </a:t>
            </a:r>
            <a:r>
              <a:rPr lang="es-CO" sz="1800" dirty="0" err="1"/>
              <a:t>Theologie</a:t>
            </a:r>
            <a:r>
              <a:rPr lang="es-CO" sz="1800" dirty="0"/>
              <a:t> </a:t>
            </a:r>
            <a:r>
              <a:rPr lang="es-CO" sz="1800" dirty="0" err="1"/>
              <a:t>und</a:t>
            </a:r>
            <a:r>
              <a:rPr lang="es-CO" sz="1800" dirty="0"/>
              <a:t> </a:t>
            </a:r>
            <a:r>
              <a:rPr lang="es-CO" sz="1800" dirty="0" err="1"/>
              <a:t>Philosophie</a:t>
            </a:r>
            <a:r>
              <a:rPr lang="es-CO" sz="1800" dirty="0"/>
              <a:t> (ZTP, Revista de Teología y Filosofía) en formato impreso. Su edición digital ya está en línea desde febrero en el sitio web ztp.jesuiten.org.</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carta de San Ignacio al emperador Claudio de Etiopía (c. 1521-59, r. 1540-59), fechada el 23 de febrero de 1555, es uno de los últimos documentos que el santo preparó para la primera misión de la Compañía en este país del África oriental. En esa larga carta, Ignacio pretendía matar dos pájaros de un tiro.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17272246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empresario y fundador de la marca Arturo Calle compartió con la comunidad javeriana sus experiencias dentro de la industria textil y el comercio nacional, el 9 de marzo en un evento transmitido por Facebook Live. El encuentro fue moderado por el rector de la Universidad, Jorge Humberto Peláez Piedrahita,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E‎n</a:t>
            </a:r>
            <a:r>
              <a:rPr lang="es-CO" sz="1800" dirty="0"/>
              <a:t> colaboración con colegas de nuestras instituciones miembros, la Asociación de Colegios y Universidades Jesuitas (AJCU) ha diseñado ‎‎</a:t>
            </a:r>
            <a:r>
              <a:rPr lang="es-CO" sz="1800" dirty="0" err="1"/>
              <a:t>Eyes</a:t>
            </a:r>
            <a:r>
              <a:rPr lang="es-CO" sz="1800" dirty="0"/>
              <a:t> </a:t>
            </a:r>
            <a:r>
              <a:rPr lang="es-CO" sz="1800" dirty="0" err="1"/>
              <a:t>to</a:t>
            </a:r>
            <a:r>
              <a:rPr lang="es-CO" sz="1800" dirty="0"/>
              <a:t> </a:t>
            </a:r>
            <a:r>
              <a:rPr lang="es-CO" sz="1800" dirty="0" err="1"/>
              <a:t>See</a:t>
            </a:r>
            <a:r>
              <a:rPr lang="es-CO" sz="1800" dirty="0"/>
              <a:t>: </a:t>
            </a:r>
            <a:r>
              <a:rPr lang="es-CO" sz="1800" dirty="0" err="1"/>
              <a:t>An</a:t>
            </a:r>
            <a:r>
              <a:rPr lang="es-CO" sz="1800" dirty="0"/>
              <a:t> Anti-</a:t>
            </a:r>
            <a:r>
              <a:rPr lang="es-CO" sz="1800" dirty="0" err="1"/>
              <a:t>Racism</a:t>
            </a:r>
            <a:r>
              <a:rPr lang="es-CO" sz="1800" dirty="0"/>
              <a:t> Examen‎‎. El Examen de la Conciencia — o ‎‎Examen‎‎ — es una práctica utilizada por los jesuitas y sus colegas para ayudarnos a tomar decisiones y actuar de maneras que mejoren el mundo. La práctica del Examen es tan aplicable a los colegios y universidades como a los individuos.‎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38156681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¡Ya abrimos! Tienda Javeriana </a:t>
            </a:r>
            <a:r>
              <a:rPr lang="es-CO" sz="1800" dirty="0" err="1"/>
              <a:t>express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Pastoral San Francisco Javier de la Vicerrectoría del Medio Universitario Los invita a continuar con esta reflexión semanal en esta tercera semana de Cuaresma, dando espacio a la aproximación de la Palabra de Dios, en este tiempo para renovar la fe, la esperanza y la caridad.</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1773113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la profesora Martha Liliana Arias Bello expuso el tema  “Nuevos modelos de negocio y formas de financiación para las Pymes: retos para la formación del contador público”.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Innovación de la Vicerrectoría de Investigación quiere extenderles la invitación a participar en la Convocatoria Validación de Pruebas de Concepto 2021, la cual tiene como objetivo financiar proyectos encaminados a desarrollar actividades que aborden pruebas o adecuaciones posteriores sobre conocimientos o tecnologías derivadas de resultados de investigación, que permitan validar y evaluar la factibilidad de transferencia de los mismos y que brinden información útil para la toma de decisiones futuras relacionadas con su protección, transferencia y comercialización.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758640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Decano de la Facultad envío una nota titulada ¡Feliz día de la mujer!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Asesoría Psicológica y Salud nos invitó a reflexionar sobre las acciones que generan igualdad en el Día Internacional de la Mujer.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1307291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invitó a participar en el Ciclo de video conferencias - Seminario Internacional de Investigación contable.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pt-BR" sz="1800" dirty="0"/>
              <a:t>Del </a:t>
            </a:r>
            <a:r>
              <a:rPr lang="pt-BR" sz="1800" dirty="0" err="1"/>
              <a:t>Comite</a:t>
            </a:r>
            <a:r>
              <a:rPr lang="pt-BR" sz="1800" dirty="0"/>
              <a:t> Covid Pontificia Universidad Javeriana: </a:t>
            </a:r>
            <a:r>
              <a:rPr lang="es-CO" sz="1800" dirty="0"/>
              <a:t>¿Vas a salir de viaje? | Boletín de prevención frente al Covid-19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6470061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el Centro de Asesoría Psicológica y Salud desarrollamos espacios para favorecer tu salud y bienestar. En esta ocasión queremos invitarte a participar en el Taller de Higiene Postural, donde se brindarán recomendaciones y ejercicios para favorecer el cuidado de tu postura en las actividades de la vida cotidiana.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Tal como nos comprometimos, les estamos haciendo llegar el enlace correspondiente para nuestra Cápsula de enseñanza: Motivación y Aprendizaje, en que participamos varios miembros de la Facultad.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8887478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Cátedra itinerante de ética profesional Juan José Amézquita Piar en su quinta sesión se ocupó del tema : Criterios que gobiernan la ética profesional del contador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Únete al Programa de Entrenamiento Personalizado Virtual. Este es un espacio del CJFD VIRTUAL diseñado para que vivas la actividad física en compañía de nuestros profesionales, quienes estarán guiándote en tu proceso de forma individual y grupal.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648031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propósito de dar continuidad a lo dispuesto en la Resolución 2013 de 1986, la Universidad procederá a elegir un nuevo Comité Paritario de Seguridad y Salud en el Trabajo (COPASST).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Instituto Pensar y el Doctorado en Ciencias Sociales y Humanas de la Pontificia Universidad Javeriana invitan a su evento: Pensar en Público donde se presenta el libro Investigar a la intemperie: reflexiones sobre métodos en las ciencias sociales desde el oficio. Publicación de la seria Tejidos.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32566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9570</TotalTime>
  <Words>1690</Words>
  <Application>Microsoft Office PowerPoint</Application>
  <PresentationFormat>Presentación en pantalla (4:3)</PresentationFormat>
  <Paragraphs>85</Paragraphs>
  <Slides>21</Slides>
  <Notes>21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797</cp:revision>
  <dcterms:modified xsi:type="dcterms:W3CDTF">2021-03-13T21:34:12Z</dcterms:modified>
</cp:coreProperties>
</file>