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20/03/2021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75368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557683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278419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61052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668482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751557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62042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2325767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610229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276946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4029304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999571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11087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741562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71020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62945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082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847011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20/03/2021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20/03/2021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20/03/2021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20/03/2021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20/03/2021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20/03/2021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20/03/2021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20/03/2021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20/03/2021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515, 22 de marzo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atención a lo dispuesto en la ley 1857 del 26 de julio de 2017, que complementa las medidas de protección de la familia, la Universidad ha decidido otorgar el día de permiso del primer semestre calendario, el viernes anterior a Semana Santa o el lunes posterior a la misma (marzo 26 o abril 5 de 2021). De no ser posible que el día se pueda tomar en estas fechas, se puede acordar otro momento durante el semestre”.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Centro de Asesoría Psicológica y Salud Los invitamos al Ciclo Diálogos para la salud en clave de formación integral, con el interés de favorecer espacios de reflexión y construcción conjunta alrededor del tema de la salud comprendiéndola desde una mirada integral, dinámica y permeada por la realidad social, cultural, histórica y política en la que nos encontramos.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3489988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de la Pontificia Universidad Javeriana comparte la siguiente invitación: (In)Movilidad: Espacios de confinamiento y sacrificio humano.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Se </a:t>
            </a:r>
            <a:r>
              <a:rPr lang="en-US" sz="1800" dirty="0" err="1"/>
              <a:t>anunció</a:t>
            </a:r>
            <a:r>
              <a:rPr lang="en-US" sz="1800" dirty="0"/>
              <a:t> el 26th Annual IAJBS World Forum in conjunction with</a:t>
            </a:r>
          </a:p>
          <a:p>
            <a:r>
              <a:rPr lang="en-US" sz="1800" dirty="0"/>
              <a:t>the 2021 CJBE Annual Meeting The Future of Jesuit Business Education: Serving the World with Inspired Business Education July 20-22, 2021 | A Virtual Conference.</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7185104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Preventa en la Tienda Javeriana "LOS ABISMOS" de Pilar Quintana.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Tienda Javeriana:  ¡Taller de niños: La riqueza de ser diferentes! - sábado 27 de marzo.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6529570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Recibe un cordial saludo,  Desde el Programa Cuidado Ignaciano del Centro Pastoral, la convocatoria de la experiencia “Giros, Rasgos Ignacianos” dirigida a estudiantes de posgrado, administrativos y académicos, cuyo objetivo es generar espacios dinámicos de encuentro y reflexión que permitan interiorizar rasgos de la Espiritualidad Ignaciana en las diversas dimensiones de la vida cotidiana, para enriquecer la labor como parte de la Comunidad Educativa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al evento, en el cual participó la Dra. Martha Lucía Marquez, investigadora del Instituto y profesora de la Maestría en Estudios Críticos de las Migraciones Contemporáneas, Panel Estatuto de Protección Temporal - el 18 de marzo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2975097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y el programa Ejercicios Espirituales, te invita a vivir los Ejercicios Espirituales en Casa. Esta experiencia, es una propuesta virtual que privilegia la oración y el silencio en la cotidianidad; es personalizada y apoyada en un proceso de acompañamiento individual.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¡Estamos de regreso con La Crepería!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723255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Los invitamos a la sesión informativa sobre la Convocatoria conjunta entre la Universidad Javeriana, la Universidad del Rosario y la Universidad de los Andes, la cual financiará proyectos asociados al logro de los Objetivos de Desarrollo Sostenible (ODS), enmarcados en problemáticas relacionadas con la crisis social y sanitaria post covid-19. Durante esta sesión se brindará información sobre el proceso de postulación y aspectos a tener en cuenta para la presentación de propuestas. La sesión se llevará a cabo el próximo jueves 25 de marzo a las 4:00 p.m. a través de la plataforma </a:t>
            </a:r>
            <a:r>
              <a:rPr lang="es-CO" sz="1800" dirty="0" err="1"/>
              <a:t>Teams</a:t>
            </a:r>
            <a:r>
              <a:rPr lang="es-CO" sz="1800" dirty="0"/>
              <a:t>.</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¿Vas a lugares públicos? | Boletín de prevención frente al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8902248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Inició el Diplomado de Gerencia Financiera.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tercera reunión de coordinadores de unidades del Departamento, temas: parámetros programación de clases 2130 y preparatorios.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255938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equipo de Mercadeo se reunió con los directores de cada una de las unidades de la FCEA, para dar a conocer las actividades de promoción que se realizarán próximamente: 1. Clases para Aspirantes que la tenemos programadas para la semana del 12 de abril. 2. Clases para Admitidos, programada para la semana del 3 de mayo. 3 Semana de Internacionalización  Semana del 26 de abril 4. Semana del emprendimiento, programada para la semana del 10 de mayo.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Secretaría Técnica del Acuerdo de Paz invita a un seminario el 25 de marzo, de 8:30 am a 6pm, donde pondrán en común los hallazgos de sus informes como Secretaría Técnica del Componente de Verificación del Acuerdo junto a expertas e investigadores.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6866982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25 al 27 de marzo el Estado colombiano será juzgado por el genocidio político, la impunidad y los crímenes contra la paz, en la sesión 58 del Tribunal Permanente de los Pueblos (TPP) que se realizará en Bucaramanga, Bogotá y Medellín con transmisión virtual.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Alta Comisionada de la ONU para los Derechos Humanos, presentó a finales de febrero, el informe sobre la situación de los derechos humanos en Colombia entre enero y diciembre del año pasado. Los resultados fueron graves y desalentadores. El país registró la cifra más alta de masacres desde el año 2014, fueron 76 casos, que dolorosamente implicó la muerte de 292 personas.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141235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del año de San José, la Compañía de Jesús en Colombia lanzó la campaña “El Sueño de San José”, con el objetivo de restaurar el Templo San José en Barranquilla, este viernes 19 de marzo.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mes de febrero, se llevó acabo el Campamento de Formación Ignaciana para Agentes de Pastoral (CAFI - AP) 2021. Actividad que lidera la Red Argentino Uruguaya de Colegios Ignacianos (RAUCI), que está concebida como una experiencia de encuentro profundo con Dios, para el crecimiento personal y para el fortalecimiento de la Identidad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37965703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773 - Contrapartida 5692 a 5708 - Registro Contable 514.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llegó al punto de empezar el estudio del último elemento del control interno según COSO.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Este Año Ignaciano líderes de los colegios jesuitas de alrededor del mundo están invitados a participar en el II Coloquio JESEDU-Global2021, “Discerniendo por un Futuro Esperanzador”. Este es un evento completamente en línea se llevará acabo del 28 de junio al 2 de  julio de 2021. ¡Los asistentes tendrán la oportunidad de participar en reflexiones y conversaciones sobre nuestra Misión!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De la Revista América: “La Congregación General 35 observó que Ignacio reconoció los beneficios de la colaboración con laicos desde el principio. Al servicio del bien más universal, los primeros jesuitas establecieron numerosas organizaciones que operaban en conjunto con la Sociedad pero sin vínculos jurídicos con ella. Hoy en día, la cooperación laico-jesuita en la misión continúa de una variedad aún más rica de maneras. G.C. 35 calificó esta colaboración como la forma particular en que la Sociedad responde a las necesidades del mundo, porque "expresa nuestra verdadera identidad como miembros de la Iglesia, la complementariedad de nuestros diversos llamamientos a la santidad, nuestra responsabilidad mutua por la misión de Cristo, nuestro deseo de unir a las personas de buena voluntad al servicio de la familia humana y la venida del Reino de </a:t>
            </a:r>
            <a:r>
              <a:rPr lang="es-CO" sz="1800"/>
              <a:t>Dios".”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5967170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continuó su análisis sobre los beneficios post empleo.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y el programa Semilleros de Fe te invita a profundizar sobre los textos bíblicos que se compartirán en las liturgias de la Semana Santa, con su experiencia de Orar con la Palabra, los días 23 y 24 de marzo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228918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Innovación Educativa del Centro para el Aprendizaje, la Enseñanza y la Evaluación CAE+E, invitó a participar del segundo Círculo de Innovación: "Manos a la obra: de ideas a experiencias" el viernes 19 de marzo de 2:00 a 4:00 pm. Este espacio tiene como propósito plantear un primer modelo de la idea de innovación educativa.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de la Vicerrectoría del Medio Universitario, los invita a continuar con esta reflexión de la cuarta semana de Cuaresma, dando espacio a la aproximación de la Palabra de Dios, en este tiempo para renovar la fe, la esperanza y la caridad. Escucha la reflexión del texto bíblico del Evangelio de Juan 3, 14 – 21 “El que obra conforme a la verdad se acerca a la luz.”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731580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¡Agéndate con la Tienda Javeriana del 15 al 31 de marzo!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desarrollo del Ciclo de video conferencias - Seminario Internacional de Investigación contable, que se realiza a través de la plataforma ZOOM, el jueves 18 de marzo a las 2:00 p.m. actuó como conferencista: </a:t>
            </a:r>
            <a:r>
              <a:rPr lang="es-CO" sz="1800" dirty="0" err="1"/>
              <a:t>Shengnan</a:t>
            </a:r>
            <a:r>
              <a:rPr lang="es-CO" sz="1800" dirty="0"/>
              <a:t> Li, quien expuso el tema “</a:t>
            </a:r>
            <a:r>
              <a:rPr lang="es-CO" sz="1800" dirty="0" err="1"/>
              <a:t>The</a:t>
            </a:r>
            <a:r>
              <a:rPr lang="es-CO" sz="1800" dirty="0"/>
              <a:t> </a:t>
            </a:r>
            <a:r>
              <a:rPr lang="es-CO" sz="1800" dirty="0" err="1"/>
              <a:t>Tax</a:t>
            </a:r>
            <a:r>
              <a:rPr lang="es-CO" sz="1800" dirty="0"/>
              <a:t> </a:t>
            </a:r>
            <a:r>
              <a:rPr lang="es-CO" sz="1800" dirty="0" err="1"/>
              <a:t>Cut</a:t>
            </a:r>
            <a:r>
              <a:rPr lang="es-CO" sz="1800" dirty="0"/>
              <a:t> and Jobs </a:t>
            </a:r>
            <a:r>
              <a:rPr lang="es-CO" sz="1800" dirty="0" err="1"/>
              <a:t>Act</a:t>
            </a:r>
            <a:r>
              <a:rPr lang="es-CO" sz="1800" dirty="0"/>
              <a:t> (2017) as a Driver </a:t>
            </a:r>
            <a:r>
              <a:rPr lang="es-CO" sz="1800" dirty="0" err="1"/>
              <a:t>of</a:t>
            </a:r>
            <a:r>
              <a:rPr lang="es-CO" sz="1800" dirty="0"/>
              <a:t> </a:t>
            </a:r>
            <a:r>
              <a:rPr lang="es-CO" sz="1800" dirty="0" err="1"/>
              <a:t>Pension</a:t>
            </a:r>
            <a:r>
              <a:rPr lang="es-CO" sz="1800" dirty="0"/>
              <a:t> </a:t>
            </a:r>
            <a:r>
              <a:rPr lang="es-CO" sz="1800" dirty="0" err="1"/>
              <a:t>Derisking</a:t>
            </a:r>
            <a:r>
              <a:rPr lang="es-CO" sz="1800" dirty="0"/>
              <a:t>: A </a:t>
            </a:r>
            <a:r>
              <a:rPr lang="es-CO" sz="1800" dirty="0" err="1"/>
              <a:t>Comprehensive</a:t>
            </a:r>
            <a:r>
              <a:rPr lang="es-CO" sz="1800" dirty="0"/>
              <a:t> </a:t>
            </a:r>
            <a:r>
              <a:rPr lang="es-CO" sz="1800" dirty="0" err="1"/>
              <a:t>Examination</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382245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a:t>
            </a:r>
            <a:r>
              <a:rPr lang="es-CO" sz="1800" dirty="0" err="1"/>
              <a:t>il</a:t>
            </a:r>
            <a:r>
              <a:rPr lang="es-CO" sz="1800" dirty="0"/>
              <a:t> Posto abre sus puertas de nuevo, conoce nuestra carta.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 No.002/2021 Adjunto encontrarán la información de los términos de referencia y el formato de presentación de propuestas “Convocatoria “San Francisco Javier” 2021 - Proyectos de la Función Sustantiva del Servicio”, dirigida a los miembros de la Comunidad Educativa de la Universidad Javeriana.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024259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Por tercer año consecutivo Investigar PUJ (Sistema de Administración de Proyectos de Investigación) se encontrará disponible para que ustedes presenten sus proyectos a algunas de las convocatorias internas. Les recordamos que a través de esta plataforma se podrá registrar, revisar y avalar las actividades de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La Universidad Javeriana ofrece su Maestría en Estudios Críticos de las Migraciones Contemporáneas. Infórmese sobre los contenidos del programa y los planes financieros que ofrece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325128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invitamos a ver esta obra de teatro en donde, como el gato y el ratón, estos dos personajes juegan con la justicia destapando realidades y misterio.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desarrollo de la Cátedra de Contabilidad y Aseguramiento Gubernamental, que se realiza a través de la plataforma ZOOM, el martes 16 de marzo a las 6:00 p.m. se expuso el tema “Gestión de los contadores del sector público en el proceso de preparación de los estados financieros del año 2.020, marcado por la pandemia originada por el COVID-19” presentado por el contador público  Pedro Luis Bohórquez Ramirez – Contador General de la Nación.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7717398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sexta vez en el semestre se reunieron los profesores de la Cátedra itinerante de ética profesional Juan José Amézquita Piar, para continuar preparando el examen final.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¿Por qué es tan difícil negociar con el ELN? Las consecuencias de un federalismo insurgente, 1964-2020 es el más reciente libro de la colección #TerritorioPoderYConflicto de </a:t>
            </a:r>
            <a:r>
              <a:rPr lang="es-CO" sz="1800" dirty="0" err="1"/>
              <a:t>Cinep</a:t>
            </a:r>
            <a:r>
              <a:rPr lang="es-CO" sz="1800" dirty="0"/>
              <a:t>. Presenta una mirada estructural sobre esa guerrilla, su trayectoria histórica y su situación actual. ¡Le invitamos a su lanzamiento!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6929051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9631</TotalTime>
  <Words>1899</Words>
  <Application>Microsoft Office PowerPoint</Application>
  <PresentationFormat>Presentación en pantalla (4:3)</PresentationFormat>
  <Paragraphs>81</Paragraphs>
  <Slides>20</Slides>
  <Notes>20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805</cp:revision>
  <dcterms:modified xsi:type="dcterms:W3CDTF">2021-03-20T20:54:42Z</dcterms:modified>
</cp:coreProperties>
</file>