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custDataLst>
    <p:tags r:id="rId8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3772" autoAdjust="0"/>
  </p:normalViewPr>
  <p:slideViewPr>
    <p:cSldViewPr snapToGrid="0">
      <p:cViewPr varScale="1">
        <p:scale>
          <a:sx n="107" d="100"/>
          <a:sy n="107" d="100"/>
        </p:scale>
        <p:origin x="17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3/04/2021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815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8598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101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3/04/2021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3/04/2021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3/04/2021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3/04/2021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3/04/2021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3/04/2021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3/04/2021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3/04/2021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3/04/2021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3/04/2021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3/04/2021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3/04/2021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esuitas.lat/noticias/14-nivel-1/6110-palabra-de-la-cpal-pancrisi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517, 5 de abril de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Novitas 775 - Contrapartida 5725 a 5738 - Registro Contable 516.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Regresa: Javeriano (a) conéctate con nuestros </a:t>
            </a:r>
            <a:r>
              <a:rPr lang="es-CO" sz="1800" dirty="0" err="1"/>
              <a:t>webinars</a:t>
            </a:r>
            <a:r>
              <a:rPr lang="es-CO" sz="1800" dirty="0"/>
              <a:t> en Abril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r>
              <a:rPr lang="es-CO" sz="1800" dirty="0"/>
              <a:t>Del Padre Rector(…) de  acuerdo  con  nuestro proceso  de  regreso  gradual  y  seguro  al campus, les agradezco, desde el lunes 5 y hasta el jueves 15 de abril de 2021, privilegiar el   desarrollo   remoto de   las   actividades   académicas,   del   Medio   Universitario   y administrativas   de   la   Universidad.   A   su   criterio,   podrán   hacerse   las   excepciones correspondientes  a  esta  orientación,  con  actividades  presenciales  en  el  campus  o  en escenarios  de  práctica,  cuando  resulten  estrictamente  necesarias  o  con  ello  se  eviten dificultades insuperables en los procesos académicos de la Universidad. De acuerdo a lo anterior,  las actividades académicas entre el 5 y 15 de abril se desarrollaran de manera remota.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r>
              <a:rPr lang="es-CO" sz="1800" dirty="0"/>
              <a:t>De </a:t>
            </a:r>
            <a:r>
              <a:rPr lang="es-CO" sz="1800" dirty="0" err="1"/>
              <a:t>Ausjal</a:t>
            </a:r>
            <a:r>
              <a:rPr lang="es-CO" sz="1800" dirty="0"/>
              <a:t>: Próximo </a:t>
            </a:r>
            <a:r>
              <a:rPr lang="es-CO" sz="1800" dirty="0" err="1"/>
              <a:t>webinar</a:t>
            </a:r>
            <a:r>
              <a:rPr lang="es-CO" sz="1800" dirty="0"/>
              <a:t> sobre el </a:t>
            </a:r>
            <a:r>
              <a:rPr lang="es-CO" sz="1800" dirty="0" err="1"/>
              <a:t>Policy</a:t>
            </a:r>
            <a:r>
              <a:rPr lang="es-CO" sz="1800" dirty="0"/>
              <a:t> </a:t>
            </a:r>
            <a:r>
              <a:rPr lang="es-CO" sz="1800" dirty="0" err="1"/>
              <a:t>Brief</a:t>
            </a:r>
            <a:r>
              <a:rPr lang="es-CO" sz="1800" dirty="0"/>
              <a:t> “Desafíos de América Latina ante el COVID-19″.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45292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>
                <a:solidFill>
                  <a:srgbClr val="000000"/>
                </a:solidFill>
                <a:latin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PALABRA DE LA CPAL: PANCRISIS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</a:t>
            </a:r>
            <a:r>
              <a:rPr lang="es-CO" sz="1800" dirty="0" err="1"/>
              <a:t>Cpal</a:t>
            </a:r>
            <a:r>
              <a:rPr lang="es-CO" sz="1800" dirty="0"/>
              <a:t>: El hambre amenaza a más de 20 países.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8354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Casa General: 12 NUEVOS DIÁCONOS; ¡ADOPTA UNO EN TU ORACIÓN!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Senado de la República aprobó el 23 de marzo la Ley que prohíbe el maltrato y el castigo físico en niños y adolescentes en el país. En este proyecto participó el Grupo de desarrollo afectivo y cognición que lideró la profesora Olga Alicia Carbonell, de la Facultad de Psicología, y en que además participó la organización Alianza por la Niñez Colombiana.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063463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9756</TotalTime>
  <Words>284</Words>
  <Application>Microsoft Office PowerPoint</Application>
  <PresentationFormat>On-screen Show (4:3)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Bradley Hand ITC</vt:lpstr>
      <vt:lpstr>Calibri</vt:lpstr>
      <vt:lpstr>Franklin Gothic Book</vt:lpstr>
      <vt:lpstr>Franklin Gothic Medium</vt:lpstr>
      <vt:lpstr>Roboto</vt:lpstr>
      <vt:lpstr>Wingdings 2</vt:lpstr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Bermudez Gomez</cp:lastModifiedBy>
  <cp:revision>817</cp:revision>
  <dcterms:modified xsi:type="dcterms:W3CDTF">2021-04-03T21:56:38Z</dcterms:modified>
</cp:coreProperties>
</file>