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62" r:id="rId4"/>
    <p:sldId id="263" r:id="rId5"/>
    <p:sldId id="264" r:id="rId6"/>
  </p:sldIdLst>
  <p:sldSz cx="9144000" cy="6858000" type="screen4x3"/>
  <p:notesSz cx="6858000" cy="9144000"/>
  <p:custDataLst>
    <p:tags r:id="rId8"/>
  </p:custDataLst>
  <p:defaultTextStyle>
    <a:defPPr lvl="0">
      <a:defRPr lang="es-CO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3772" autoAdjust="0"/>
  </p:normalViewPr>
  <p:slideViewPr>
    <p:cSldViewPr snapToGrid="0">
      <p:cViewPr varScale="1">
        <p:scale>
          <a:sx n="107" d="100"/>
          <a:sy n="107" d="100"/>
        </p:scale>
        <p:origin x="174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3/04/2021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8426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5815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8598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1019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3/04/2021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3/04/2021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3/04/2021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3/04/2021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3/04/2021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3/04/2021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3/04/2021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3/04/2021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3/04/2021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3/04/2021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3/04/2021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3/04/2021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jesuitas.lat/noticias/14-nivel-1/6110-palabra-de-la-cpal-pancrisi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517, 5 de abril de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publicaron Novitas 775 - Contrapartida 5725 a 5738 - Registro Contable 516.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 Regresa: Javeriano (a) conéctate con nuestros </a:t>
            </a:r>
            <a:r>
              <a:rPr lang="es-CO" sz="1800" dirty="0" err="1"/>
              <a:t>webinars</a:t>
            </a:r>
            <a:r>
              <a:rPr lang="es-CO" sz="1800" dirty="0"/>
              <a:t> en Abril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711744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2500"/>
          </a:bodyPr>
          <a:lstStyle/>
          <a:p>
            <a:r>
              <a:rPr lang="es-CO" sz="1800" dirty="0"/>
              <a:t>Del Padre Rector(…) de  acuerdo  con  nuestro proceso  de  regreso  gradual  y  seguro  al campus, les agradezco, desde el lunes 5 y hasta el jueves 15 de abril de 2021, privilegiar el   desarrollo   remoto de   las   actividades   académicas,   del   Medio   Universitario   y administrativas   de   la   Universidad.   A   su   criterio,   podrán   hacerse   las   excepciones correspondientes  a  esta  orientación,  con  actividades  presenciales  en  el  campus  o  en escenarios  de  práctica,  cuando  resulten  estrictamente  necesarias  o  con  ello  se  eviten dificultades insuperables en los procesos académicos de la Universidad. De acuerdo a lo anterior,  las actividades académicas entre el 5 y 15 de abril se desarrollaran de manera remota.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 fontScale="92500"/>
          </a:bodyPr>
          <a:lstStyle/>
          <a:p>
            <a:r>
              <a:rPr lang="es-CO" sz="1800" dirty="0"/>
              <a:t>De </a:t>
            </a:r>
            <a:r>
              <a:rPr lang="es-CO" sz="1800" dirty="0" err="1"/>
              <a:t>Ausjal</a:t>
            </a:r>
            <a:r>
              <a:rPr lang="es-CO" sz="1800" dirty="0"/>
              <a:t>: Próximo </a:t>
            </a:r>
            <a:r>
              <a:rPr lang="es-CO" sz="1800" dirty="0" err="1"/>
              <a:t>webinar</a:t>
            </a:r>
            <a:r>
              <a:rPr lang="es-CO" sz="1800" dirty="0"/>
              <a:t> sobre el </a:t>
            </a:r>
            <a:r>
              <a:rPr lang="es-CO" sz="1800" dirty="0" err="1"/>
              <a:t>Policy</a:t>
            </a:r>
            <a:r>
              <a:rPr lang="es-CO" sz="1800" dirty="0"/>
              <a:t> </a:t>
            </a:r>
            <a:r>
              <a:rPr lang="es-CO" sz="1800" dirty="0" err="1"/>
              <a:t>Brief</a:t>
            </a:r>
            <a:r>
              <a:rPr lang="es-CO" sz="1800" dirty="0"/>
              <a:t> “Desafíos de América Latina ante el COVID-19″.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452928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>
                <a:solidFill>
                  <a:srgbClr val="000000"/>
                </a:solidFill>
                <a:latin typeface="Roboto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PALABRA DE LA CPAL: PANCRISIS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 la </a:t>
            </a:r>
            <a:r>
              <a:rPr lang="es-CO" sz="1800" dirty="0" err="1"/>
              <a:t>Cpal</a:t>
            </a:r>
            <a:r>
              <a:rPr lang="es-CO" sz="1800" dirty="0"/>
              <a:t>: El hambre amenaza a más de 20 países.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983547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 la Casa General: 12 NUEVOS DIÁCONOS; ¡ADOPTA UNO EN TU ORACIÓN!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Senado de la República aprobó el 23 de marzo la Ley que prohíbe el maltrato y el castigo físico en niños y adolescentes en el país. En este proyecto participó el Grupo de desarrollo afectivo y cognición que lideró la profesora Olga Alicia Carbonell, de la Facultad de Psicología, y en que además participó la organización Alianza por la Niñez Colombiana.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063463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Y_IGNORE_UCW" val="true"/>
  <p:tag name="PPT/SLIDES/SLIDE4.XML" val="2291594934"/>
  <p:tag name="PPT/SLIDES/SLIDE3.XML" val="553782648"/>
  <p:tag name="PPT/SLIDES/SLIDE1.XML" val="1638832511"/>
  <p:tag name="PPT/SLIDES/SLIDE2.XML" val="4244930028"/>
  <p:tag name="PPT/SLIDES/SLIDE11.XML" val="449740757"/>
  <p:tag name="PPT/SLIDES/SLIDE5.XML" val="3122504530"/>
  <p:tag name="PPT/SLIDES/SLIDE7.XML" val="2727836212"/>
  <p:tag name="PPT/SLIDES/SLIDE10.XML" val="1336846620"/>
  <p:tag name="PPT/SLIDES/SLIDE6.XML" val="1631584822"/>
  <p:tag name="PPT/SLIDES/SLIDE8.XML" val="499985182"/>
  <p:tag name="PPT/SLIDES/SLIDE9.XML" val="1552797170"/>
  <p:tag name="PPT/SLIDEMASTERS/SLIDEMASTER1.XML" val="3207780695"/>
  <p:tag name="PPT/SLIDELAYOUTS/SLIDELAYOUT1.XML" val="2641385033"/>
  <p:tag name="PPT/SLIDELAYOUTS/SLIDELAYOUT9.XML" val="2369856719"/>
  <p:tag name="PPT/SLIDELAYOUTS/SLIDELAYOUT10.XML" val="1724842050"/>
  <p:tag name="PPT/SLIDELAYOUTS/SLIDELAYOUT11.XML" val="193625284"/>
  <p:tag name="PPT/NOTESSLIDES/NOTESSLIDE2.XML" val="1855060154"/>
  <p:tag name="PPT/SLIDELAYOUTS/SLIDELAYOUT8.XML" val="1877122741"/>
  <p:tag name="PPT/SLIDELAYOUTS/SLIDELAYOUT7.XML" val="103397194"/>
  <p:tag name="PPT/SLIDELAYOUTS/SLIDELAYOUT6.XML" val="235094383"/>
  <p:tag name="PPT/SLIDELAYOUTS/SLIDELAYOUT2.XML" val="2329172593"/>
  <p:tag name="PPT/SLIDELAYOUTS/SLIDELAYOUT3.XML" val="327613468"/>
  <p:tag name="PPT/SLIDELAYOUTS/SLIDELAYOUT4.XML" val="981019557"/>
  <p:tag name="PPT/SLIDELAYOUTS/SLIDELAYOUT5.XML" val="3216187600"/>
  <p:tag name="PPT/NOTESSLIDES/NOTESSLIDE3.XML" val="2372583568"/>
  <p:tag name="PPT/NOTESSLIDES/NOTESSLIDE1.XML" val="1140942734"/>
  <p:tag name="PPT/NOTESSLIDES/NOTESSLIDE5.XML" val="26109653"/>
  <p:tag name="PPT/NOTESSLIDES/NOTESSLIDE11.XML" val="1102111873"/>
  <p:tag name="PPT/NOTESSLIDES/NOTESSLIDE10.XML" val="2389294061"/>
  <p:tag name="PPT/NOTESSLIDES/NOTESSLIDE9.XML" val="109717350"/>
  <p:tag name="PPT/NOTESSLIDES/NOTESSLIDE8.XML" val="2337061187"/>
  <p:tag name="PPT/NOTESSLIDES/NOTESSLIDE4.XML" val="896912543"/>
  <p:tag name="PPT/NOTESSLIDES/NOTESSLIDE6.XML" val="1332187113"/>
  <p:tag name="PPT/NOTESSLIDES/NOTESSLIDE7.XML" val="2737095226"/>
  <p:tag name="PPT/THEME/THEME1.XML" val="3024081144"/>
  <p:tag name="PPT/MEDIA/IMAGE1.JPEG" val="3752100539"/>
  <p:tag name="PPT/MEDIA/IMAGE2.JPEG" val="2800631276"/>
  <p:tag name="PPT/THEME/THEME2.XML" val="3165502312"/>
  <p:tag name="PPT/NOTESMASTERS/NOTESMASTER1.XML" val="891622993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9756</TotalTime>
  <Words>284</Words>
  <Application>Microsoft Office PowerPoint</Application>
  <PresentationFormat>On-screen Show (4:3)</PresentationFormat>
  <Paragraphs>20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Bradley Hand ITC</vt:lpstr>
      <vt:lpstr>Calibri</vt:lpstr>
      <vt:lpstr>Franklin Gothic Book</vt:lpstr>
      <vt:lpstr>Franklin Gothic Medium</vt:lpstr>
      <vt:lpstr>Roboto</vt:lpstr>
      <vt:lpstr>Wingdings 2</vt:lpstr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Hernando Bermúdez Gómez</dc:creator>
  <cp:lastModifiedBy>Hernando Bermudez Gomez</cp:lastModifiedBy>
  <cp:revision>817</cp:revision>
  <dcterms:modified xsi:type="dcterms:W3CDTF">2021-04-03T21:56:38Z</dcterms:modified>
</cp:coreProperties>
</file>