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custDataLst>
    <p:tags r:id="rId2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11/04/2021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5310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55379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327606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510558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009770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054532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76785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7339031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998821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287305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1309523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341544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862019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742571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237598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82373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44910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78431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28728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4102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11/04/2021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11/04/2021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11/04/2021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11/04/2021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11/04/2021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11/04/2021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11/04/2021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11/04/2021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11/04/2021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518, 12 de abril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Llega la BANDA Y MEDIA, Ensamble sinfónico de Vientos y Percusión para hacernos vibrar con su inigualable ritmo y armonía. Convocatoria abierta para músicos de la comunidad Javeriana (estudiantes, docentes, administrativos y egresados) con conocimientos básicos. Es un espacio de bienestar para músicos con conocimientos básicos, que busca brindar un escenario propicio para practicar y visibilizar un talento que de alguna u otra manera está escondido al público.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compartió una invitación a la Conferencia ¿Que implica deshacer la guerra en la experiencia de siete hombres colombianos?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227112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Te invitamos a la presentación del libro "¿Por qué es tan difícil negociar con el ELN? Las consecuencias de un federalismo insurgente, 1964-2020" con Socorro Ramírez y los autores e investigadores de </a:t>
            </a:r>
            <a:r>
              <a:rPr lang="es-CO" sz="1800" dirty="0" err="1"/>
              <a:t>Cinep</a:t>
            </a:r>
            <a:r>
              <a:rPr lang="es-CO" sz="1800" dirty="0"/>
              <a:t>: Fernán González, Andrés Aponte, Juan Diego Forero, Valentina González y Henry Ortega.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ocasión del cierre de las convocatorias internas de investigación la Decanatura informó que el Comité de Investigación y Ética de la Facultad ha programado dos reuniones para la revisión de los proyectos que se vayan a presentar a dichas convocatorias.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00574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Regresa informó sobre la Charla de oportunidades para estudios de posgrado en Estados Unidos – </a:t>
            </a:r>
            <a:r>
              <a:rPr lang="es-CO" sz="1800" dirty="0" err="1"/>
              <a:t>Fulbright</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en marcha la Campaña de Donaciones Juntos por Nuestros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6870749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Innovación Educativa del Centro para el Aprendizaje, la Enseñanza y la Evaluación CAE+E tiene el gusto de invitarles a participar del conversatorio titulado: ¡Sí es posible hacer innovación educativa! Este espacio tiene como propósito conocer posibilidades reales de desarrollo de procesos de innovación educativa en educación superior.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¡Disfruta, prográmate y conoce la Agenda Cultural Javeriana de este mes de abril, con música, teatro, fotografía y mucho más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289346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los Servicios de Alimentación: Ya llego nuestro combo del mes de abril ¡Conócelo aquí!.</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recibimos el boletín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5985566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VRI No. 120 -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la reunión No. 46 de REDCOFIN, dado inicio a las actividades proyectadas para el año 2021. En la sesión se socializaron los currículos de algunas de las universidades de la RED (</a:t>
            </a:r>
            <a:r>
              <a:rPr lang="es-CO" sz="1800" dirty="0" err="1"/>
              <a:t>Uni</a:t>
            </a:r>
            <a:r>
              <a:rPr lang="es-CO" sz="1800" dirty="0"/>
              <a:t>. Libertadores, </a:t>
            </a:r>
            <a:r>
              <a:rPr lang="es-CO" sz="1800" dirty="0" err="1"/>
              <a:t>Unv</a:t>
            </a:r>
            <a:r>
              <a:rPr lang="es-CO" sz="1800" dirty="0"/>
              <a:t>. Externado, </a:t>
            </a:r>
            <a:r>
              <a:rPr lang="es-CO" sz="1800" dirty="0" err="1"/>
              <a:t>Unv</a:t>
            </a:r>
            <a:r>
              <a:rPr lang="es-CO" sz="1800" dirty="0"/>
              <a:t>. Republicana), identificando el papel de las finanzas en el proceso formativo da cada programa.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6402084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Conferencia AUDIRE “Avances y Reflexiones de la Política Nacional de Información para la Gestión Financiera Pública” con la participación de: Prof. Ivan Jesús Castillo Caicedo, Prof. Omar  Eduardo Mancipe Saavedra, Dra. Diana Paola Vargas </a:t>
            </a:r>
            <a:r>
              <a:rPr lang="es-CO" sz="1800" dirty="0" err="1"/>
              <a:t>Mojoco</a:t>
            </a:r>
            <a:r>
              <a:rPr lang="es-CO" sz="1800" dirty="0"/>
              <a:t> y la Dra. Camila Andrea Baquero Arevalo - Asesoras de la Dirección de Política Macroeconómica - Ministerio de Hacienda y Crédito Público.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Banco de Bogotá, Deloitte y la Pontificia Universidad Javeriana realizaron la sesión de bienvenida e integración de </a:t>
            </a:r>
            <a:r>
              <a:rPr lang="es-CO" sz="1800" dirty="0" err="1"/>
              <a:t>coaches</a:t>
            </a:r>
            <a:r>
              <a:rPr lang="es-CO" sz="1800" dirty="0"/>
              <a:t> MEC - Mejores Empresas Colombianas.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5664654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Posgrados en Ciencias Contables efectuaron la Conferencia "El Manejo de la Data y el Rol del Contador del Futuro" con la participación del Profesor Felipe Janica.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divulgará la Convocatoria San Francisco Javier.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2024177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No hay una receta para construir la paz en Colombia, pero sí existen pistas inspiradoras para avanzar en su construcción. En este clima reflexivo de semana santa, propongo un decálogo para construir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Provincial: En distintas instancias de la Iglesia, incluyendo el gobierno general de la Compañía de Jesús, se ha reconocido que las relaciones entre hombres y mujeres se desarrollan de manera desigual, especialmente, en cuanto a la participación de estas en espacios de toma de decisiones. Así lo aseguró el papa Francisco en la intención de oración del mes de octubre de 2020, una plegaria especial sobre las Mujeres en instancias de responsabilidad en la Iglesia.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42222974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Provincial: En el camino que transitamos hacia un proyecto de país en Colombia, surge la pregunta: ¿estamos polarizados o fragmentados? Este será el tema del siguiente encuentro de Espacios para el Espíritu, el sábado 17 de abril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"En Buena Compañía", el programa de la Red de Radios Jesuitas LAC.</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6730430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776 - Contrapartida 5739 a 5755 - Registro Contable 517.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¡Encuentra ya nuevos productos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JWL y universidades asociadas brindan programas profesionales a refugiados.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Según el Informe Global sobre la Educación Católica 2021, 62 millones de niños están matriculados en escuelas católicas K12 (infantil, primaria y secundaria) en todo el mundo, además de más de 6 millones de estudiantes matriculados en la educación superior católica (*). Las escuelas católicas están especialmente presentes en países de bajos ingresos. En esos países, uno de cada siete estudiantes de la escuela primaria está en una escuela católica.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6150820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La Red de Solidaridad Ignaciana (ISN) ha diseñado un reto de 21 días para ahondar en la justicia medioambiental. Durante tres semanas, que comienzan el 23 de abril, el participante recibirá correos electrónicos diarios para profundizar en este tema y comprender las realidades de la injusticia medioambiental. Cada día se proponen tres acciones: aprender, rezar y actuar.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130 ignacianas e ignacianos, entre estudiantes, acompañantes y maestros, de 19 colegios en 13 países del continente, se encontraron el pasado 18 de marzo para conversar con Alberto Ares, SJ, sobre la relación entre la encíclica Fratelli </a:t>
            </a:r>
            <a:r>
              <a:rPr lang="es-CO" sz="1800" dirty="0" err="1"/>
              <a:t>Tutti</a:t>
            </a:r>
            <a:r>
              <a:rPr lang="es-CO" sz="1800" dirty="0"/>
              <a:t> y su invitación de ser “hermanos todos”, la situación de la migración forzada y la misión compartida que tenemos como “Jóvenes por la Hospitalidad”.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26467130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Flacsi</a:t>
            </a:r>
            <a:r>
              <a:rPr lang="es-CO" sz="1800" dirty="0"/>
              <a:t>: El próximo 27 de abril se llevará a cabo la presentación del libro "Aprender por refracción: una guía docente para la pedagogía ignaciana del siglo XXI" realizado por el secretario de educación de los colegios jesuitas de Asia Pacífico Johnny </a:t>
            </a:r>
            <a:r>
              <a:rPr lang="es-CO" sz="1800" dirty="0" err="1"/>
              <a:t>Go</a:t>
            </a:r>
            <a:r>
              <a:rPr lang="es-CO" sz="1800" dirty="0"/>
              <a:t>, S.J. junto a la educadora Rita Atienza.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Las 7 últimas palabras de Jesucristo: A Dios: “Padre, perdónalos, porque no saben lo que hacen.” Al “buen ladrón”: “En verdad te digo que hoy estarás conmigo en el paraíso.” A María, su madre, “Mujer, ahí tienes a tu hijo”... y a Juan, “Ahí tienes a tu madre.” A Dios, su Padre: “Dios mío, Dios mío, ¿por qué me has abandonado?” A todos: “Tengo sed.” Al mundo: “Todo está cumplido.” A Dios: “Padre, en tus manos encomiendo mi espíritu.”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27931803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 Conversatorio sobre Reportes Integrados y Creación de valor, en el cual participó la profesora María Angélica Farfán.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Tuvo lugar una nueva sesión del Seminario Internacional de Investigación Contable.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586084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dos ocasiones se reunieron los directivos de la Red para la formación en revisoría fiscal, con el fin de acordar los términos del próximo encuentro de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aprobó el ingreso a la Orden Universidad Javeriana del Profesor Francisco Sierra.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797147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Hora del cuento virtual organizada por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abril, regalemos un libro a nuestros pequeños!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607466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Culminaron las sesiones de la Cátedra itinerante de ética profesional Juan José Amézquita Piar. Resta hacer el correspondiente examen.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llevará a cabo </a:t>
            </a:r>
            <a:r>
              <a:rPr lang="es-CO" sz="1800" dirty="0" err="1"/>
              <a:t>Expojaveriana</a:t>
            </a:r>
            <a:r>
              <a:rPr lang="es-CO" sz="1800" dirty="0"/>
              <a:t> Posgrados.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892765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un Consejo Ampliado de la FCEA la Vicerrectoría de Investigación compartirá con nosotros una breve presentación de quiénes son y su quehacer institucional desde las áreas sustantivas de Investigación, Creación Artística, Innovación y Emprendimiento, un análisis de la clasificación de grupos e investigadores de la Facultad y la Universidad y finalmente un espacio de retroalimentación conjunto que es considerado valioso para esta reunión.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participó en el nuevo ROSC sobre contabilidad y auditoría que está realizando en Colombia el Banco Mundial.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649741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y el Centro Pastoral San Francisco Javier, invitaron a toda la Comunidad Educativa Javeriana a unirse a la transmisión de la Eucaristía de Pascua.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¿Vas a usar transporte público? | Boletín de prevención frente al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1854028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Programa Cuidado Ignaciano del Centro Pastoral hemos ampliado la fecha de convocatoria para la experiencia “Giros, Rasgos Ignacianos”, dirigida a estudiantes de posgrado, administrativos y académicos, cuyo objetivo es generar espacios dinámicos de encuentro y reflexión que permitan interiorizar rasgos de la Espiritualidad Ignaciana en las diversas dimensiones de la vida cotidiana, para enriquecer la labor como parte de la Comunidad Educativa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El Gobierno Distrital a través del Decreto 135 del 5 de abril del presente año, ha dispuesto un conjunto de medidas que implican restricciones en la circulación de personas y de vehículos en la ciudad de Bogotá durante los días sábado 10, domingo 11 y lunes 12 de abril. En virtud de lo anterior, quiero compartir con ustedes un conjunto de orientaciones que nos permitirán atender estas medidas manteniendo la continuidad de las actividades académicas de docencia.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149893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9813</TotalTime>
  <Words>1683</Words>
  <Application>Microsoft Office PowerPoint</Application>
  <PresentationFormat>On-screen Show (4:3)</PresentationFormat>
  <Paragraphs>88</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825</cp:revision>
  <dcterms:modified xsi:type="dcterms:W3CDTF">2021-04-11T17:20:00Z</dcterms:modified>
</cp:coreProperties>
</file>