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</p:sldIdLst>
  <p:sldSz cx="9144000" cy="6858000" type="screen4x3"/>
  <p:notesSz cx="6858000" cy="9144000"/>
  <p:custDataLst>
    <p:tags r:id="rId17"/>
  </p:custDataLst>
  <p:defaultTextStyle>
    <a:defPPr lvl="0">
      <a:defRPr lang="es-CO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3772" autoAdjust="0"/>
  </p:normalViewPr>
  <p:slideViewPr>
    <p:cSldViewPr snapToGrid="0">
      <p:cViewPr varScale="1">
        <p:scale>
          <a:sx n="62" d="100"/>
          <a:sy n="62" d="100"/>
        </p:scale>
        <p:origin x="1400" y="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17/04/2021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59536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04475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891161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885672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3749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8426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61781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02502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369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563492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60253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16184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3091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17/04/2021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17/04/2021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17/04/2021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17/04/2021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17/04/2021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17/04/2021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17/04/2021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17/04/2021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17/04/2021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17/04/2021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17/04/2021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17/04/2021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519, 19 de abril de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Vicerrectoría Académica realizó una RV: Reunión de actualización para Direcciones de Programa, Direcciones de Departamento y Secretarios de Facultad.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 la Vicerrectoría del Medio Universitario: Invitación: Taller primeros auxilios emocionales para profesores y administrativos.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6153294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Buenas tardes, Les adjunto cordial invitación al Ciclo de video conferencias - Seminario Internacional de Investigación contable, que se realizará a través de la plataforma ZOOM, el próximo jueves 22 de abril a las 2:00 p.m. Tendremos servicio de traducción simultánea. Conferencista: Igor </a:t>
            </a:r>
            <a:r>
              <a:rPr lang="es-CO" sz="1800" dirty="0" err="1"/>
              <a:t>Oktawian</a:t>
            </a:r>
            <a:r>
              <a:rPr lang="es-CO" sz="1800" dirty="0"/>
              <a:t> </a:t>
            </a:r>
            <a:r>
              <a:rPr lang="es-CO" sz="1800" dirty="0" err="1"/>
              <a:t>Perechuda</a:t>
            </a:r>
            <a:r>
              <a:rPr lang="es-CO" sz="1800" dirty="0"/>
              <a:t> Titulo Conferencia: </a:t>
            </a:r>
            <a:r>
              <a:rPr lang="es-CO" sz="1800" dirty="0" err="1"/>
              <a:t>Challenges</a:t>
            </a:r>
            <a:r>
              <a:rPr lang="es-CO" sz="1800" dirty="0"/>
              <a:t> </a:t>
            </a:r>
            <a:r>
              <a:rPr lang="es-CO" sz="1800" dirty="0" err="1"/>
              <a:t>of</a:t>
            </a:r>
            <a:r>
              <a:rPr lang="es-CO" sz="1800" dirty="0"/>
              <a:t> </a:t>
            </a:r>
            <a:r>
              <a:rPr lang="es-CO" sz="1800" dirty="0" err="1"/>
              <a:t>football</a:t>
            </a:r>
            <a:r>
              <a:rPr lang="es-CO" sz="1800" dirty="0"/>
              <a:t> clubs </a:t>
            </a:r>
            <a:r>
              <a:rPr lang="es-CO" sz="1800" dirty="0" err="1"/>
              <a:t>business</a:t>
            </a:r>
            <a:r>
              <a:rPr lang="es-CO" sz="1800" dirty="0"/>
              <a:t> </a:t>
            </a:r>
            <a:r>
              <a:rPr lang="es-CO" sz="1800" dirty="0" err="1"/>
              <a:t>models</a:t>
            </a:r>
            <a:r>
              <a:rPr lang="es-CO" sz="1800" dirty="0"/>
              <a:t> </a:t>
            </a:r>
            <a:r>
              <a:rPr lang="es-CO" sz="1800" dirty="0" err="1"/>
              <a:t>under</a:t>
            </a:r>
            <a:r>
              <a:rPr lang="es-CO" sz="1800" dirty="0"/>
              <a:t> financial </a:t>
            </a:r>
            <a:r>
              <a:rPr lang="es-CO" sz="1800" dirty="0" err="1"/>
              <a:t>fair</a:t>
            </a:r>
            <a:r>
              <a:rPr lang="es-CO" sz="1800" dirty="0"/>
              <a:t> </a:t>
            </a:r>
            <a:r>
              <a:rPr lang="es-CO" sz="1800" dirty="0" err="1"/>
              <a:t>play</a:t>
            </a:r>
            <a:r>
              <a:rPr lang="es-CO" sz="1800" dirty="0"/>
              <a:t> </a:t>
            </a:r>
            <a:r>
              <a:rPr lang="es-CO" sz="1800" dirty="0" err="1"/>
              <a:t>regulation</a:t>
            </a:r>
            <a:r>
              <a:rPr lang="es-CO" sz="1800" dirty="0"/>
              <a:t>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Del Padre Rector: De acuerdo con las realidades epidemiológicas actuales, en el marco de </a:t>
            </a:r>
            <a:r>
              <a:rPr lang="es-CO" sz="1800"/>
              <a:t>nuestro proceso de </a:t>
            </a:r>
            <a:r>
              <a:rPr lang="es-CO" sz="1800" dirty="0"/>
              <a:t>regreso gradual y seguro al campus, les agradezco, desde la fecha y hasta el </a:t>
            </a:r>
            <a:r>
              <a:rPr lang="es-CO" sz="1800"/>
              <a:t>viernes 30 de </a:t>
            </a:r>
            <a:r>
              <a:rPr lang="es-CO" sz="1800" dirty="0"/>
              <a:t>abril de 2021, seguir privilegiando el desarrollo remoto de las actividades </a:t>
            </a:r>
            <a:r>
              <a:rPr lang="es-CO" sz="1800"/>
              <a:t>académicas, del </a:t>
            </a:r>
            <a:r>
              <a:rPr lang="es-CO" sz="1800" dirty="0"/>
              <a:t>Medio Universitario y administrativas de la Universidad.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766648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Las próximas semanas, el </a:t>
            </a:r>
            <a:r>
              <a:rPr lang="es-CO" sz="1800" dirty="0" err="1"/>
              <a:t>Cinep</a:t>
            </a:r>
            <a:r>
              <a:rPr lang="es-CO" sz="1800" dirty="0"/>
              <a:t> /PPP presenta diversas revistas e informes a la opinión pública. Les invitamos a conectarse a los lanzamientos digitales, conocer y compartir los diversos artículos y contenidos que muestran el panorama de DDHH, DIH y violencia política en Colombia y la costa Pacífica del Cauca en 2020 producido por el Banco de Datos en la Revista Noche y Niebla, analizan la coyuntura actual con rigurosidad en la Revista Cien Días vistos por </a:t>
            </a:r>
            <a:r>
              <a:rPr lang="es-CO" sz="1800" dirty="0" err="1"/>
              <a:t>Cinep</a:t>
            </a:r>
            <a:r>
              <a:rPr lang="es-CO" sz="1800" dirty="0"/>
              <a:t> y ponen a disposición del público el seguimiento al Acuerdo de Paz realizado por la Secretaría Técnica del Acuerdo de Paz.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Las comunidades digitales de Jesuitas Colombia quieren destacar la importancia de las relaciones digitales en la construcción del Reino de Dios, porque aunque los diferentes portales y plataformas nos llamen usuarios, lo cierto que es somos humanos quienes estamos detrás de las pantallas.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6933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Red de Radios jesuitas de Latinoamérica y el Caribe (RRSJ LAC) tiene una nueva coordinadora, la comunicadora Karla Lara Laguna, directora del Departamento de Ciencias de la Comunicación de la Universidad Centroamericana de Nicaragua (UCA) y responsable directa de Radio Universidad.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Universidad de </a:t>
            </a:r>
            <a:r>
              <a:rPr lang="es-CO" sz="1800" dirty="0" err="1"/>
              <a:t>Fordham</a:t>
            </a:r>
            <a:r>
              <a:rPr lang="es-CO" sz="1800" dirty="0"/>
              <a:t> de Estados Unidos en colaboración con FLACSI ofrece el programa de formación intensivo para estudiantes “Cumbre de la Juventud 2021: Liderazgo y Ciudadanía Global”.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141107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Superior General de la Compañía de Jesús lanza esta semana un proyecto digital sobre las vocaciones jesuitas con una llamada especial a los futuros candidatos. En una carta del 12 de abril a todos los jesuitas, el P. Sosa anuncia una nueva página web de vocaciones y una nueva campaña de vídeos en las redes sociales.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 Marc-Antoine Charpentier (1643-1704) Desde 1684 fue el responsable de la música en varios templos jesuitas de la capital y su fama creció como la espuma. En 1698 fue director musical de la </a:t>
            </a:r>
            <a:r>
              <a:rPr lang="es-CO" sz="1800" dirty="0" err="1"/>
              <a:t>Sainte</a:t>
            </a:r>
            <a:r>
              <a:rPr lang="es-CO" sz="1800" dirty="0"/>
              <a:t> </a:t>
            </a:r>
            <a:r>
              <a:rPr lang="es-CO" sz="1800" dirty="0" err="1"/>
              <a:t>Chapelle</a:t>
            </a:r>
            <a:r>
              <a:rPr lang="es-CO" sz="1800" dirty="0"/>
              <a:t> de París hasta el día de su muerte. Alguna publicación contemporánea dijo que era superior a cualquier compositor italiano.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634929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777 - Contrapartida 5756 a 5772 - Registro Contable 518.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Coordinación de Innovación Educativa del Centro para el Aprendizaje, la Enseñanza y la Evaluación CAE+E tiene el gusto de invitarles a participar del conversatorio titulado: ¡Sí es posible hacer innovación educativa! Este espacio tiene como propósito conocer posibilidades reales de desarrollo de procesos de innovación educativa en educación superior. 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711744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 la Vicerrectoría del Medio Universitario: En abril: danza, pintura y música.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Javeriano (a), agéndate con los </a:t>
            </a:r>
            <a:r>
              <a:rPr lang="es-CO" sz="1800" dirty="0" err="1"/>
              <a:t>webinars</a:t>
            </a:r>
            <a:r>
              <a:rPr lang="es-CO" sz="1800" dirty="0"/>
              <a:t> REGRESA de esta semana.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149218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Pontificia Universidad Javeriana y la Universidad Pontificia Bolivariana quieren aportar a sus competencias digitales. Inscríbase al Laboratorio en Cultura Digital - LCD21.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 ¡Aprovecha nuestras promociones de abril, que trae Servicios de Alimentación!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5004086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Maestría en Estudios Críticos de las Migraciones Contemporáneas invitó al evento: Conversaciones inusuales 'Migrar, genes y ciudades' | La Silla Vacía, que tuvo lugar el 14 de abril de 2021 y en el cuál participó el profesor de la Maestría, </a:t>
            </a:r>
            <a:r>
              <a:rPr lang="es-CO" sz="1800" dirty="0" err="1"/>
              <a:t>Wooldy</a:t>
            </a:r>
            <a:r>
              <a:rPr lang="es-CO" sz="1800" dirty="0"/>
              <a:t> Edson </a:t>
            </a:r>
            <a:r>
              <a:rPr lang="es-CO" sz="1800" dirty="0" err="1"/>
              <a:t>Louidor</a:t>
            </a:r>
            <a:r>
              <a:rPr lang="es-CO" sz="1800" dirty="0"/>
              <a:t>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Participa en el Foro Sobre el Pacto Educativo Global.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7715372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 la Vicerrectoría del Medio Universitario: Desde hoy tienes la posibilidad de Actualizar tu FICHA MÉDICA, Recuerda que debes actualizar tu ficha médica para poder hacer parte de nuestras actividades. 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pt-BR" sz="1800" dirty="0"/>
              <a:t>Bingo Javeriano Apoya Javeriano 2021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4298438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Estimada Comunidad Educativa Javeriana. Tenemos el placer de invitarles a la Eucaristía de celebración de los 50 años de la Tuna Femenina Javeriana. Contaremos con la presencia de nuestro Padre Rector Jorge Humberto Peláez Piedrahita S.J. 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Del Instituto Pensar: INVITACIÓN CONVERSATORIO - Violencia contra las mujeres en Colombia. Emergencia Nacional.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2525609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 la Vicerrectoría del Medio Universitario: ¿Un corte de agua te pone a reflexionar acerca de la vida? como este acontecimiento se vuelve una oportunidad de reflexión en la triste vida de Joaquín Florido.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Preventa en Tienda Javeriana de "La sociedad paliativa" de </a:t>
            </a:r>
            <a:r>
              <a:rPr lang="es-CO" sz="1800" dirty="0" err="1"/>
              <a:t>Byung-Chul</a:t>
            </a:r>
            <a:r>
              <a:rPr lang="es-CO" sz="1800" dirty="0"/>
              <a:t> Han.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8138184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Del </a:t>
            </a:r>
            <a:r>
              <a:rPr lang="es-CO" sz="1800" dirty="0" err="1"/>
              <a:t>Cinep</a:t>
            </a:r>
            <a:r>
              <a:rPr lang="es-CO" sz="1800" dirty="0"/>
              <a:t>: Presentación Revista Noche y Niebla 62. Balance DDHH, DIH y Violencia Política en Colombia 2020.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Teniendo en cuenta que actualmente se encuentra abierta la convocatoria 894 del Ministerio de Ciencia y Tecnología para el reconocimiento y medición de grupos de investigación, desarrollo tecnológico o de innovación y para el reconocimiento de investigadores del Sistema Nacional de Ciencia, Tecnología e Innovación - SNCTI 2021, la Vicerrectoría de Investigación y la Biblioteca General han diseñado un servicio de apoyo orientado a facilitar la visibilidad de los profesores javerianos en los sistemas Google </a:t>
            </a:r>
            <a:r>
              <a:rPr lang="es-CO" sz="1800" dirty="0" err="1"/>
              <a:t>Scholar</a:t>
            </a:r>
            <a:r>
              <a:rPr lang="es-CO" sz="1800" dirty="0"/>
              <a:t> y ORCID. 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9706630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Y_IGNORE_UCW" val="true"/>
  <p:tag name="PPT/SLIDES/SLIDE4.XML" val="2291594934"/>
  <p:tag name="PPT/SLIDES/SLIDE3.XML" val="553782648"/>
  <p:tag name="PPT/SLIDES/SLIDE1.XML" val="1638832511"/>
  <p:tag name="PPT/SLIDES/SLIDE2.XML" val="4244930028"/>
  <p:tag name="PPT/SLIDES/SLIDE11.XML" val="449740757"/>
  <p:tag name="PPT/SLIDES/SLIDE5.XML" val="3122504530"/>
  <p:tag name="PPT/SLIDES/SLIDE7.XML" val="2727836212"/>
  <p:tag name="PPT/SLIDES/SLIDE10.XML" val="1336846620"/>
  <p:tag name="PPT/SLIDES/SLIDE6.XML" val="1631584822"/>
  <p:tag name="PPT/SLIDES/SLIDE8.XML" val="499985182"/>
  <p:tag name="PPT/SLIDES/SLIDE9.XML" val="1552797170"/>
  <p:tag name="PPT/SLIDEMASTERS/SLIDEMASTER1.XML" val="3207780695"/>
  <p:tag name="PPT/SLIDELAYOUTS/SLIDELAYOUT1.XML" val="2641385033"/>
  <p:tag name="PPT/SLIDELAYOUTS/SLIDELAYOUT9.XML" val="2369856719"/>
  <p:tag name="PPT/SLIDELAYOUTS/SLIDELAYOUT10.XML" val="1724842050"/>
  <p:tag name="PPT/SLIDELAYOUTS/SLIDELAYOUT11.XML" val="193625284"/>
  <p:tag name="PPT/NOTESSLIDES/NOTESSLIDE2.XML" val="1855060154"/>
  <p:tag name="PPT/SLIDELAYOUTS/SLIDELAYOUT8.XML" val="1877122741"/>
  <p:tag name="PPT/SLIDELAYOUTS/SLIDELAYOUT7.XML" val="103397194"/>
  <p:tag name="PPT/SLIDELAYOUTS/SLIDELAYOUT6.XML" val="235094383"/>
  <p:tag name="PPT/SLIDELAYOUTS/SLIDELAYOUT2.XML" val="2329172593"/>
  <p:tag name="PPT/SLIDELAYOUTS/SLIDELAYOUT3.XML" val="327613468"/>
  <p:tag name="PPT/SLIDELAYOUTS/SLIDELAYOUT4.XML" val="981019557"/>
  <p:tag name="PPT/SLIDELAYOUTS/SLIDELAYOUT5.XML" val="3216187600"/>
  <p:tag name="PPT/NOTESSLIDES/NOTESSLIDE3.XML" val="2372583568"/>
  <p:tag name="PPT/NOTESSLIDES/NOTESSLIDE1.XML" val="1140942734"/>
  <p:tag name="PPT/NOTESSLIDES/NOTESSLIDE5.XML" val="26109653"/>
  <p:tag name="PPT/NOTESSLIDES/NOTESSLIDE11.XML" val="1102111873"/>
  <p:tag name="PPT/NOTESSLIDES/NOTESSLIDE10.XML" val="2389294061"/>
  <p:tag name="PPT/NOTESSLIDES/NOTESSLIDE9.XML" val="109717350"/>
  <p:tag name="PPT/NOTESSLIDES/NOTESSLIDE8.XML" val="2337061187"/>
  <p:tag name="PPT/NOTESSLIDES/NOTESSLIDE4.XML" val="896912543"/>
  <p:tag name="PPT/NOTESSLIDES/NOTESSLIDE6.XML" val="1332187113"/>
  <p:tag name="PPT/NOTESSLIDES/NOTESSLIDE7.XML" val="2737095226"/>
  <p:tag name="PPT/THEME/THEME1.XML" val="3024081144"/>
  <p:tag name="PPT/MEDIA/IMAGE1.JPEG" val="3752100539"/>
  <p:tag name="PPT/MEDIA/IMAGE2.JPEG" val="2800631276"/>
  <p:tag name="PPT/THEME/THEME2.XML" val="3165502312"/>
  <p:tag name="PPT/NOTESMASTERS/NOTESMASTER1.XML" val="891622993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9942</TotalTime>
  <Words>1008</Words>
  <Application>Microsoft Office PowerPoint</Application>
  <PresentationFormat>On-screen Show (4:3)</PresentationFormat>
  <Paragraphs>56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Hernando Bermúdez Gómez</dc:creator>
  <cp:lastModifiedBy>Hernando Bermudez Gomez</cp:lastModifiedBy>
  <cp:revision>835</cp:revision>
  <dcterms:modified xsi:type="dcterms:W3CDTF">2021-04-17T20:57:22Z</dcterms:modified>
</cp:coreProperties>
</file>