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281" autoAdjust="0"/>
    <p:restoredTop sz="86323" autoAdjust="0"/>
  </p:normalViewPr>
  <p:slideViewPr>
    <p:cSldViewPr>
      <p:cViewPr>
        <p:scale>
          <a:sx n="77" d="100"/>
          <a:sy n="77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04/04/2011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04/04/2011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04/04/2011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04/04/2011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04/04/2011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04/04/2011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04/04/2011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04/04/2011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04/04/2011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04/04/2011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04/04/2011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04/04/2011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A68CBF0-8672-4F36-B83B-9B71984090C0}" type="datetimeFigureOut">
              <a:rPr lang="es-CO" smtClean="0"/>
              <a:pPr/>
              <a:t>04/04/2011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52, abril 4 de </a:t>
            </a:r>
            <a:r>
              <a:rPr lang="es-CO" dirty="0" smtClean="0"/>
              <a:t>2011</a:t>
            </a:r>
            <a:endParaRPr lang="es-CO" dirty="0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En su reunión semanal los profesores de planta </a:t>
            </a:r>
            <a:r>
              <a:rPr lang="es-CO" sz="1800" dirty="0" smtClean="0"/>
              <a:t>fueron informados sobre la reunión del Gobierno Central de la Universidad con los directores de Departamento. También evaluaron el II encuentro de profesores realizado en desarrollo del convenio de cooperación.</a:t>
            </a:r>
            <a:endParaRPr lang="es-CO" sz="1800" dirty="0" smtClean="0"/>
          </a:p>
          <a:p>
            <a:pPr lvl="0"/>
            <a:r>
              <a:rPr lang="es-CO" sz="1800" dirty="0"/>
              <a:t>El martes </a:t>
            </a:r>
            <a:r>
              <a:rPr lang="es-CO" sz="1800" dirty="0" smtClean="0"/>
              <a:t>29 </a:t>
            </a:r>
            <a:r>
              <a:rPr lang="es-CO" sz="1800" dirty="0" smtClean="0"/>
              <a:t>de </a:t>
            </a:r>
            <a:r>
              <a:rPr lang="es-CO" sz="1800" dirty="0"/>
              <a:t>marzo se reunió el Grupo de Estudios en Aseguramiento de Información (</a:t>
            </a:r>
            <a:r>
              <a:rPr lang="es-CO" sz="1800" dirty="0" err="1"/>
              <a:t>GEAI</a:t>
            </a:r>
            <a:r>
              <a:rPr lang="es-CO" sz="1800" dirty="0"/>
              <a:t>), integrado por profesores de la Red de Universidades con especialización en Revisoría Fiscal, y estudió el tema  </a:t>
            </a:r>
            <a:r>
              <a:rPr lang="es-CO" sz="1800" i="1" dirty="0" err="1"/>
              <a:t>Related</a:t>
            </a:r>
            <a:r>
              <a:rPr lang="es-CO" sz="1800" i="1" dirty="0"/>
              <a:t> </a:t>
            </a:r>
            <a:r>
              <a:rPr lang="es-CO" sz="1800" i="1" dirty="0" err="1" smtClean="0"/>
              <a:t>Parties</a:t>
            </a:r>
            <a:r>
              <a:rPr lang="es-CO" sz="1800" i="1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296 - Contrapartida 290 - Registro Contable </a:t>
            </a:r>
            <a:r>
              <a:rPr lang="es-CO" sz="1800" dirty="0" smtClean="0"/>
              <a:t>51.</a:t>
            </a:r>
          </a:p>
          <a:p>
            <a:r>
              <a:rPr lang="es-CO" sz="1800" dirty="0" smtClean="0"/>
              <a:t>Con </a:t>
            </a:r>
            <a:r>
              <a:rPr lang="es-CO" sz="1800" dirty="0" smtClean="0"/>
              <a:t>relación a los alumnos en prueba académica que no han cumplido sus obligaciones, se inició el trámite de los respectivos procesos disciplinarios.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iniciaron las labores de promoción del V encuentro de profesores de revisoría fiscal, que se llevará a cabo el 19 de mayo </a:t>
            </a:r>
            <a:r>
              <a:rPr lang="es-CO" sz="1800" dirty="0"/>
              <a:t>próximo. </a:t>
            </a:r>
            <a:endParaRPr lang="es-CO" sz="1800" dirty="0" smtClean="0"/>
          </a:p>
          <a:p>
            <a:pPr>
              <a:buClr>
                <a:srgbClr val="F0A22E"/>
              </a:buClr>
            </a:pPr>
            <a:r>
              <a:rPr lang="es-CO" sz="1800" dirty="0" smtClean="0"/>
              <a:t>La </a:t>
            </a:r>
            <a:r>
              <a:rPr lang="es-CO" sz="1800" dirty="0"/>
              <a:t>Facultad ha organizado un retiro espiritual, que se realizará los días 15, 16 y 17 de abril de este año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Centro de Estudios en Derecho Contable (CEDC) inició el estudio de la </a:t>
            </a:r>
            <a:r>
              <a:rPr lang="es-CO" sz="1800" dirty="0" err="1" smtClean="0"/>
              <a:t>NIC</a:t>
            </a:r>
            <a:r>
              <a:rPr lang="es-CO" sz="1800" dirty="0"/>
              <a:t> 1 </a:t>
            </a:r>
            <a:r>
              <a:rPr lang="es-CO" sz="1800" i="1" dirty="0" err="1"/>
              <a:t>Presentation</a:t>
            </a:r>
            <a:r>
              <a:rPr lang="es-CO" sz="1800" i="1" dirty="0"/>
              <a:t> of </a:t>
            </a:r>
            <a:r>
              <a:rPr lang="es-CO" sz="1800" i="1" dirty="0" err="1"/>
              <a:t>Financial</a:t>
            </a:r>
            <a:r>
              <a:rPr lang="es-CO" sz="1800" i="1" dirty="0"/>
              <a:t> </a:t>
            </a:r>
            <a:r>
              <a:rPr lang="es-CO" sz="1800" i="1" dirty="0" err="1"/>
              <a:t>Statements</a:t>
            </a:r>
            <a:r>
              <a:rPr lang="es-CO" sz="1800" i="1" dirty="0"/>
              <a:t> </a:t>
            </a:r>
            <a:r>
              <a:rPr lang="es-CO" sz="1800" i="1" dirty="0" smtClean="0"/>
              <a:t>.</a:t>
            </a:r>
            <a:endParaRPr lang="es-CO" sz="1800" i="1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30 de marzo se </a:t>
            </a:r>
            <a:r>
              <a:rPr lang="es-CO" sz="1800" dirty="0" smtClean="0"/>
              <a:t>reconocieron </a:t>
            </a:r>
            <a:r>
              <a:rPr lang="es-CO" sz="1800" dirty="0" smtClean="0"/>
              <a:t>los estudiantes de mejores promedios durante el período 2010-30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Continúan los preparativos para recibir la visita de los pares académicos designados por el CNA a fin de tramitar la solicitud de renovación de la acreditación del programa de Contaduría Pública.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Decano Académico revisó los planes de trabajo de los profesores de planta e impartió las aprobaciones a que hubo lugar.</a:t>
            </a:r>
            <a:r>
              <a:rPr lang="es-CO" sz="1800" dirty="0"/>
              <a:t> </a:t>
            </a:r>
            <a:endParaRPr lang="es-CO" sz="1800" dirty="0" smtClean="0"/>
          </a:p>
          <a:p>
            <a:r>
              <a:rPr lang="es-CO" sz="1800" dirty="0" smtClean="0"/>
              <a:t>El </a:t>
            </a:r>
            <a:r>
              <a:rPr lang="es-CO" sz="1800" dirty="0"/>
              <a:t>6 de abril se llevará a cabo la IX Feria Empresarial Alianza Universidad </a:t>
            </a:r>
            <a:r>
              <a:rPr lang="es-CO" sz="1800" dirty="0" smtClean="0"/>
              <a:t>Empresa</a:t>
            </a:r>
            <a:r>
              <a:rPr lang="es-CO" sz="1800" dirty="0"/>
              <a:t>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El lunes 28 de marzo de 2011 se reunió el </a:t>
            </a:r>
            <a:r>
              <a:rPr lang="es-CO" sz="1800" dirty="0" smtClean="0"/>
              <a:t>Grupo </a:t>
            </a:r>
            <a:r>
              <a:rPr lang="es-CO" sz="1800" dirty="0"/>
              <a:t>de Estudio en Contabilidad </a:t>
            </a:r>
            <a:r>
              <a:rPr lang="es-CO" sz="1800" dirty="0" smtClean="0"/>
              <a:t>Financiera Internacional (</a:t>
            </a:r>
            <a:r>
              <a:rPr lang="es-CO" sz="1800" dirty="0" err="1" smtClean="0"/>
              <a:t>GECFI</a:t>
            </a:r>
            <a:r>
              <a:rPr lang="es-CO" sz="1800" dirty="0" smtClean="0"/>
              <a:t> ), oportunidad en la cual se </a:t>
            </a:r>
            <a:r>
              <a:rPr lang="es-CO" sz="1800" dirty="0"/>
              <a:t>estudió la Norma Internacional de Contabilidad </a:t>
            </a:r>
            <a:r>
              <a:rPr lang="es-CO" sz="1800" dirty="0" smtClean="0"/>
              <a:t>38 </a:t>
            </a:r>
            <a:r>
              <a:rPr lang="es-CO" sz="1800" dirty="0"/>
              <a:t>– Intangibles</a:t>
            </a:r>
            <a:r>
              <a:rPr lang="es-CO" sz="1800" dirty="0" smtClean="0"/>
              <a:t>.</a:t>
            </a:r>
            <a:endParaRPr lang="es-CO" sz="1800" dirty="0"/>
          </a:p>
          <a:p>
            <a:pPr>
              <a:buClr>
                <a:srgbClr val="F0A22E"/>
              </a:buClr>
            </a:pPr>
            <a:r>
              <a:rPr lang="es-CO" sz="1800" dirty="0"/>
              <a:t>Se inscribieron 46 estudiantes para presentar el examen preparatorio de Contabilidad Financiera el próximo 9 de abril de 2011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0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5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1457</TotalTime>
  <Words>341</Words>
  <Application>Microsoft Office PowerPoint</Application>
  <PresentationFormat>Presentación en pantalla (4:3)</PresentationFormat>
  <Paragraphs>19</Paragraphs>
  <Slides>5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hbermude</cp:lastModifiedBy>
  <cp:revision>345</cp:revision>
  <dcterms:created xsi:type="dcterms:W3CDTF">2010-02-05T13:43:46Z</dcterms:created>
  <dcterms:modified xsi:type="dcterms:W3CDTF">2011-04-04T15:16:05Z</dcterms:modified>
</cp:coreProperties>
</file>