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Lst>
  <p:sldSz cx="9144000" cy="6858000" type="screen4x3"/>
  <p:notesSz cx="6858000" cy="9144000"/>
  <p:custDataLst>
    <p:tags r:id="rId23"/>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77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25/04/2021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93034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2231243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2691235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6601905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42395826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7551817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32076975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29799403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37292158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7843914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20</a:t>
            </a:fld>
            <a:endParaRPr lang="es-CO"/>
          </a:p>
        </p:txBody>
      </p:sp>
    </p:spTree>
    <p:extLst>
      <p:ext uri="{BB962C8B-B14F-4D97-AF65-F5344CB8AC3E}">
        <p14:creationId xmlns:p14="http://schemas.microsoft.com/office/powerpoint/2010/main" val="3982407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8623856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5571781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1252461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4471662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7276667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1580148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151994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25/04/2021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25/04/2021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25/04/2021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25/04/2021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25/04/2021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25/04/2021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25/04/2021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25/04/2021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25/04/2021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25/04/2021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25/04/2021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25/04/2021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www.javeriana.edu.co/institucional/en-la-javeriana-nos-cuidamos"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520, 26 de abril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Revista Cien Días vistos por </a:t>
            </a:r>
            <a:r>
              <a:rPr lang="es-CO" sz="1800" dirty="0" err="1"/>
              <a:t>Cinep</a:t>
            </a:r>
            <a:r>
              <a:rPr lang="es-CO" sz="1800" dirty="0"/>
              <a:t>/PPP </a:t>
            </a:r>
            <a:r>
              <a:rPr lang="es-CO" sz="1800" dirty="0" err="1"/>
              <a:t>n°</a:t>
            </a:r>
            <a:r>
              <a:rPr lang="es-CO" sz="1800" dirty="0"/>
              <a:t> 101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Cordial invitación a la Catedra Contabilidad y Aseguramiento Gubernamental, que se realizará a través de la plataforma ZOOM, el próximo martes 27 de abril a las 6:00 p.m.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9846513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¡Aún tienes tiempo de pedir tu caja preferida para celebrar el día del niño y la niña con Servicios de Alimentación!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¡Celebremos el día del libro del 23 al 30 de abril, conoce nuestros descuentos en la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4951344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Como saben, estamos desarrollando nuestra Ruta de formación-reflexión sobre consumos problemáticos en la PUJ. El siguiente espacio en este proceso es el conversatorio Parciales y Cigarrillo en el que estaremos abordando la relación entre el consumos de tabaco (cigarrillo, </a:t>
            </a:r>
            <a:r>
              <a:rPr lang="es-CO" sz="1800" dirty="0" err="1"/>
              <a:t>vapeadores</a:t>
            </a:r>
            <a:r>
              <a:rPr lang="es-CO" sz="1800" dirty="0"/>
              <a:t>, otros) y su uso como estrategia para manejar la ansiedad y estrés académico-laboral.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¿Tienes programada la cita de vacunación? | Boletín de prevención frente al Covid-19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5368967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Considerando la situación de salud pública de la ciudad, las restricciones de movilidad que ha establecido el Gobierno Distrital para algunos días de la semana y propendiendo por el cuidado de todos los miembros de la comunidad, les informo que se ha tomado la decisión de realizar en el mes de abril, el abono de las tarjetas de alimentación y gasolina a través de </a:t>
            </a:r>
            <a:r>
              <a:rPr lang="es-CO" sz="1800" dirty="0" err="1"/>
              <a:t>BigPass</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directivos: atendiendo su solicitud, adjunto enviamos las guías rápidas  de cerco epidemiológico, para estudiantes y empleados (profesores y personal administrativo). Les recordamos que en el sitio web “En la Javeriana nos cuidamos”, </a:t>
            </a:r>
            <a:r>
              <a:rPr lang="es-CO" sz="1800" dirty="0">
                <a:hlinkClick r:id="rId3"/>
              </a:rPr>
              <a:t>https://www.javeriana.edu.co/institucional/en-la-javeriana-nos-cuidamos</a:t>
            </a:r>
            <a:r>
              <a:rPr lang="es-CO" sz="1800" dirty="0"/>
              <a:t> , encontrarán ésta y otra información relevante.</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870557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Directora del Programa de Contaduría Pública – Prof. Natalia Baracaldo, el Director del Departamento – Prof. Braulio Rodríguez y el Prof. Guillermo Sinisterra se reunieron con el Prof. Michael </a:t>
            </a:r>
            <a:r>
              <a:rPr lang="es-CO" sz="1800" dirty="0" err="1"/>
              <a:t>Favere</a:t>
            </a:r>
            <a:r>
              <a:rPr lang="es-CO" sz="1800" dirty="0"/>
              <a:t> de Simon Fraser </a:t>
            </a:r>
            <a:r>
              <a:rPr lang="es-CO" sz="1800" dirty="0" err="1"/>
              <a:t>University</a:t>
            </a:r>
            <a:r>
              <a:rPr lang="es-CO" sz="1800" dirty="0"/>
              <a:t> para presentar la Maestría y establecer contacto para eventos futuros.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Dear Dean Rosas, On behalf of </a:t>
            </a:r>
            <a:r>
              <a:rPr lang="en-US" sz="1800" dirty="0" err="1"/>
              <a:t>Nitham</a:t>
            </a:r>
            <a:r>
              <a:rPr lang="en-US" sz="1800" dirty="0"/>
              <a:t> Hindi, Chair of the Initial Accreditation Committee (IAC), it is my pleasure to inform you that the IAC met on April 20-21, 2021 and has accepted your school’s eligibility application. This is the first step in the accreditation process.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974887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Director del Departamento – Prof. Braulio Rodríguez y la Profesora María Angélica Farfan se reunieron con Juan Pablo Mejía, experto en </a:t>
            </a:r>
            <a:r>
              <a:rPr lang="es-CO" sz="1800" dirty="0" err="1"/>
              <a:t>Blockchain</a:t>
            </a:r>
            <a:r>
              <a:rPr lang="es-CO" sz="1800" dirty="0"/>
              <a:t>, para conversar sobre el proyecto de investigación: “Cambios necesarios en la Profesión Contable, derivados de la implementación de la tecnología </a:t>
            </a:r>
            <a:r>
              <a:rPr lang="es-CO" sz="1800" dirty="0" err="1"/>
              <a:t>Blockchain</a:t>
            </a:r>
            <a:r>
              <a:rPr lang="es-CO" sz="1800" dirty="0"/>
              <a:t> en las organizaciones”.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Se efectuó la cuarta video conferencia del Seminario Internacional de Investigación Contable, “</a:t>
            </a:r>
            <a:r>
              <a:rPr lang="es-CO" sz="1800" dirty="0" err="1"/>
              <a:t>Challenges</a:t>
            </a:r>
            <a:r>
              <a:rPr lang="es-CO" sz="1800" dirty="0"/>
              <a:t> </a:t>
            </a:r>
            <a:r>
              <a:rPr lang="es-CO" sz="1800" dirty="0" err="1"/>
              <a:t>of</a:t>
            </a:r>
            <a:r>
              <a:rPr lang="es-CO" sz="1800" dirty="0"/>
              <a:t> </a:t>
            </a:r>
            <a:r>
              <a:rPr lang="es-CO" sz="1800" dirty="0" err="1"/>
              <a:t>football</a:t>
            </a:r>
            <a:r>
              <a:rPr lang="es-CO" sz="1800" dirty="0"/>
              <a:t> clubs </a:t>
            </a:r>
            <a:r>
              <a:rPr lang="es-CO" sz="1800" dirty="0" err="1"/>
              <a:t>business</a:t>
            </a:r>
            <a:r>
              <a:rPr lang="es-CO" sz="1800" dirty="0"/>
              <a:t> </a:t>
            </a:r>
            <a:r>
              <a:rPr lang="es-CO" sz="1800" dirty="0" err="1"/>
              <a:t>models</a:t>
            </a:r>
            <a:r>
              <a:rPr lang="es-CO" sz="1800" dirty="0"/>
              <a:t> </a:t>
            </a:r>
            <a:r>
              <a:rPr lang="es-CO" sz="1800" dirty="0" err="1"/>
              <a:t>under</a:t>
            </a:r>
            <a:r>
              <a:rPr lang="es-CO" sz="1800" dirty="0"/>
              <a:t> financial </a:t>
            </a:r>
            <a:r>
              <a:rPr lang="es-CO" sz="1800" dirty="0" err="1"/>
              <a:t>fair</a:t>
            </a:r>
            <a:r>
              <a:rPr lang="es-CO" sz="1800" dirty="0"/>
              <a:t> </a:t>
            </a:r>
            <a:r>
              <a:rPr lang="es-CO" sz="1800" dirty="0" err="1"/>
              <a:t>play</a:t>
            </a:r>
            <a:r>
              <a:rPr lang="es-CO" sz="1800" dirty="0"/>
              <a:t> </a:t>
            </a:r>
            <a:r>
              <a:rPr lang="es-CO" sz="1800" dirty="0" err="1"/>
              <a:t>regulation</a:t>
            </a:r>
            <a:r>
              <a:rPr lang="es-CO" sz="1800" dirty="0"/>
              <a:t>” Conferencista: Igor </a:t>
            </a:r>
            <a:r>
              <a:rPr lang="es-CO" sz="1800" dirty="0" err="1"/>
              <a:t>Perechuda</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40901803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Se realizó el quinto comité  -  Mejores Empresas Colombianas – MEC, donde se hace seguimiento a las actividades programadas y se validan nuevas acciones de esta importante iniciativa.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de Asuntos Estudiantiles, realizó la reunión: “Avances y desarrollos de SATIS” Temas tratados: Reconocer la intencionalidad del SATIS como herramienta de apoyo para la consejería académica, socializar los cambios que ha tenido el SATIS y aquellos que vienen a futuro, reconocer las unidades de apoyo de la Universidad que se encuentran en el sistema y las expectativas con el uso del SATIS.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207384152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a:t>
            </a:r>
            <a:r>
              <a:rPr lang="es-CO" sz="1800" dirty="0" err="1"/>
              <a:t>Ausjal</a:t>
            </a:r>
            <a:r>
              <a:rPr lang="es-CO" sz="1800" dirty="0"/>
              <a:t>: Diálogo con ministros y líderes educativos: por el Derecho Humano a una educación de calidad, en el marco del Pacto Educativo Global.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Cinep</a:t>
            </a:r>
            <a:r>
              <a:rPr lang="es-CO" sz="1800" dirty="0"/>
              <a:t>: La crisis social y humanitaria en Cauca aumentan tras el asesinato de la líder indígena Sandra Liliana Peña y el carro bomba en Corinto, el ataque a la Minga en La Laguna y operativos militares y combates que dejan muertes, víctimas de minas antipersonal, desplazados, miedo y zozobra. Comunidad caucana e internacional y defensores de derechos humanos claman por protección urgente al pueblo del Cauca.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429359391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Secretariado de Justicia Social y Ecología y </a:t>
            </a:r>
            <a:r>
              <a:rPr lang="es-CO" sz="1800" dirty="0" err="1"/>
              <a:t>Ecojesuit</a:t>
            </a:r>
            <a:r>
              <a:rPr lang="es-CO" sz="1800" dirty="0"/>
              <a:t>, junto con los cuatro Secretarios Apostólicos de la Compañía de Jesús, los seis Presidentes de las Conferencias Jesuitas, los diferentes Delegados Sociales de las Conferencias de la Compañía de Jesús, los Provinciales, los cuatro Coordinadores de la Red GIAN, los Rectores y Directores de las Instituciones Jesuitas, las Redes Ignacianas, las Comunidades Jesuitas y las Organizaciones de la Red Xavier, han decidido comprometerse y abogar por la justicia climática de cara a la próxima COP 26.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Pontificia Universidad Javeriana de Bogotá (Colombia) se une a la Red de Universidades Católicas de Colombia y a la Organización de Universidades Católicas de América Latina y el Caribe (ODUCAL) para motivar la reflexión en torno a los postulados del PEG propuesto, especialmente los de tecnología ética y ecología integral, así como su acuerdo sobre ellos.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22803434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Servicio de la Fe de la Compañía de Jesús lanza un nuevo sitio web llamado ‘</a:t>
            </a:r>
            <a:r>
              <a:rPr lang="es-CO" sz="1800" dirty="0" err="1"/>
              <a:t>Faith</a:t>
            </a:r>
            <a:r>
              <a:rPr lang="es-CO" sz="1800" dirty="0"/>
              <a:t> </a:t>
            </a:r>
            <a:r>
              <a:rPr lang="es-CO" sz="1800" dirty="0" err="1"/>
              <a:t>Dimensions</a:t>
            </a:r>
            <a:r>
              <a:rPr lang="es-CO" sz="1800" dirty="0"/>
              <a:t>’ (www.dimensions.faith), diseñado para reunir en diálogo a una comunidad de fe. Su objetivo es presentar un abanico de reflexiones, puntos de vista, maneras de entender y pensar, y preguntas sobre cualquier aspecto de la cultura, secular o religiosa, desde la perspectiva de la fe.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La CPAL publicó en marzo de 2019 el libro La Compañía de Jesús y el derecho universal a una educación de calidad, tema que se viene trabajando en las instituciones educativas jesuitas. El 12/12/2020 la Conferencia de Provinciales Jesuitas de América Latina y el Caribe (CPAL) incentivó a los jesuitas, colaboradores, comunidades y obras apostólicas a asumir y firmar el Pacto Educativo Global, iniciativa del papa Francisco en sintonía con los objetivos del DUEC.</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19646329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difundieron Novitas 778 - Contrapartida 5773 a 5789 - Registro Contable 519.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Hoy en la Javeriana, edición de aniversario: ¡60 años!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Desde la llegada del Servicio Jesuita a Refugiados a Colombia, hace 25 años, su labor de acompañar, servir y defender ha estado guiada por un deseo incansable de propiciar ambientes para la sanación de una sociedad que sufre la separación, el desarraigo, la división, la pérdida de sentido fraterno, la injusticia, la guerra y, en general, la violencia de todo tipo.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The Jesuits have begun to address this topic of recognition though. On March 8, International Women’s Day, the Father General––the highest-ranking official in the SJ––announced the creation of a commission on the Role and Responsibilities of Women in the SJ. The commission will be made up of six women, one layman (someone that has not taken official vows but is prevalent within the Society) and three Jesuits. The commission has three years to investigate and return their findings to the Father </a:t>
            </a:r>
            <a:r>
              <a:rPr lang="en-US" sz="1800"/>
              <a:t>General.</a:t>
            </a:r>
            <a:endParaRPr lang="en-US"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20</a:t>
            </a:fld>
            <a:endParaRPr lang="es-CO"/>
          </a:p>
        </p:txBody>
      </p:sp>
    </p:spTree>
    <p:extLst>
      <p:ext uri="{BB962C8B-B14F-4D97-AF65-F5344CB8AC3E}">
        <p14:creationId xmlns:p14="http://schemas.microsoft.com/office/powerpoint/2010/main" val="33891368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Coordinación de Formación Docente del CAE+E los invita especialmente a participar del </a:t>
            </a:r>
            <a:r>
              <a:rPr lang="es-CO" sz="1800" dirty="0" err="1"/>
              <a:t>Webinar</a:t>
            </a:r>
            <a:r>
              <a:rPr lang="es-CO" sz="1800" dirty="0"/>
              <a:t>: Aprendizaje basado en proyectos y su evaluación. Este espacio tiene como propósito brindar pautas para entender el aprendizaje basado en proyectos como estrategia pedagógica y para analizar la articulación de la evaluación del aprendizaje a esta estrategia. Esto, con el fin de que la evaluación retroalimente efectivamente los procesos de aprendizaje del estudiante y su desempeño último.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Secretaria General: Invitación Foro Javeriano Activismos y Movimientos Sociales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72783939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AUDIRE el profesor Luis Eduardo Daza Giraldo explicó el tema “Actualidad normativa para las empresas del sector real y financiero” Obligación de las empresas colombianas para implementar el Programa de Transparencia y Ética Empresarial (PTEE) y el SAGRILAFT (Sistema de Autocontrol y Gestión del Riesgo Integral de Lavado de Activos y Financiación del Terrorismo)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Pronto: Semana Javeriana 2021</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2141738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Instituto Pensar: Coloquio "Continuando el camino: poblaciones migrantes y sistemas de salud en América Latina"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Asuntos Internacionales: Sal de la rutina y tómate dos minutos con la DAI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40593728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 Taller infantil: dibujando nuestro cuerpo en la Tienda Javeriana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Toda la semana: ¡Prográmate con nuestras actividades en la Semana de la Tierra!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6681865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 ¡Celebremos el día del niño y la niña con Servicios de Alimentación!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Coordinación de Innovación Educativa del CAE+E tiene el gusto de invitarles a participar del Tercer Círculo de Innovación Educativa del 2021, el próximo lunes 26 de abril de 2:00 a 4:00 pm.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41075614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Spatia se analizó la propuesta de Mejoras sobre el DUR 2420 de 2015.</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Desde el Programa Cuidado Ignaciano del Centro Pastoral, queremos extenderte la invitación a participar del Ciclo corto de Formación en Acompañamiento Ignaciano.  Son 4 encuentros virtuales (6, 13, 20, 27 de mayo) cuyo propósito es acercarse y conocer algunos elementos de la propuesta de acompañamiento desde la espiritualidad ignaciana para que puedas ponerlos al servicio en clave de acompañamiento.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8557206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Re-agendate</a:t>
            </a:r>
            <a:r>
              <a:rPr lang="es-CO" sz="1800" dirty="0"/>
              <a:t>: Diálogos para la Salud en clave de Formación Integral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¡Feliz día de la tierra!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40282747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10008</TotalTime>
  <Words>1639</Words>
  <Application>Microsoft Office PowerPoint</Application>
  <PresentationFormat>On-screen Show (4:3)</PresentationFormat>
  <Paragraphs>80</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843</cp:revision>
  <dcterms:modified xsi:type="dcterms:W3CDTF">2021-04-25T16:14:47Z</dcterms:modified>
</cp:coreProperties>
</file>