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Lst>
  <p:sldSz cx="9144000" cy="6858000" type="screen4x3"/>
  <p:notesSz cx="6858000" cy="9144000"/>
  <p:custDataLst>
    <p:tags r:id="rId20"/>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30/04/2021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670896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4151702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9284200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1319562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1359046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40812921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8076718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461710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130586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6796060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824708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284539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0243686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7612152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181789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30/04/2021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30/04/2021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30/04/2021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30/04/2021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30/04/2021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30/04/2021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30/04/2021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30/04/2021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30/04/2021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30/04/2021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30/04/2021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30/04/2021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javeriana.us8.list-manage.com/track/click?u=fd8a77e468eb3df6a3fcd4e5c&amp;id=f5cc9a0d3c&amp;e=db30ffa65e"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521, 3 de mayo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Invitación Foro Activismos y Movimientos Sociales: Una visión javeriana, lunes 3 de mayo, 5 p.m.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Noche y Niebla N°62: 836 hechos de violencia política en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1326377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¿Qué hacer si presentas síntomas? | Boletín de prevención frente al Covid-19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Desde el miércoles 28 de abril, unas 50 ciudades y municipios de Colombia se movilizaron pacíficamente en horas de la mañana en contra de la reforma tributaria que el Gobierno radicó ante el Congreso y prevé el aumento en el IVA y renta para sectores medios de la población. Entre los reclamos también se encuentran algunos que datan del Paro Nacional de 2019 tales como el cumplimiento de los acuerdos establecidos con grupos étnicos, campesinos, estudiantiles y sindicales por parte del Estado, así como garantías para el respeto de la vida y la implementación del Acuerdo de Paz.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9805302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Investigación y Educación Popular </a:t>
            </a:r>
            <a:r>
              <a:rPr lang="es-CO" sz="1800" dirty="0" err="1"/>
              <a:t>Cinep</a:t>
            </a:r>
            <a:r>
              <a:rPr lang="es-CO" sz="1800" dirty="0"/>
              <a:t>/Programa por la Paz, una obra de la Compañía de Jesús con más de cinco décadas de trabajo al servicio de la transformación social del país, obtuvo el reconocimiento como centro de investigación por parte del Ministerio de la Ciencia, Tecnología e Innovación, para un periodo de cinco años (el mayor rango de tiempo otorgado en este tipo de certificaciones).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jesuita Enrique Sanz Giménez-Rico será el nuevo rector de la Universidad Pontificia Comillas. El hasta ahora decano de las facultades de Teología y Derecho Canónico sustituye a Julio L. Martínez tras ocho años al frente de la Universidad. Su nombramiento se hará efectivo a lo largo de este trimestre.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8896320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20 de abril se realizó el conversatorio sobre la estrategia pedagógica Aulas Vivas que la Fundación Caminos de Identidad (FUCAI) viene implementando con comunidades indígenas de la Amazonía en Colombia, Perú y Brasil.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motivo de la Semana de Acción Mundial por la Educación - #SAME2021, la Conferencia de Provinciales jesuitas de América Latina y el Caribe realizó el </a:t>
            </a:r>
            <a:r>
              <a:rPr lang="es-CO" sz="1800" dirty="0" err="1"/>
              <a:t>webinar</a:t>
            </a:r>
            <a:r>
              <a:rPr lang="es-CO" sz="1800" dirty="0"/>
              <a:t>: "Educar en tiempos de COVID: Iniciativas Inspiradoras".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8792714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obispos católicos de Venezuela y Colombia, en profunda comunión fraterna de pastores de la Iglesia, manifestamos nuestra preocupación por la situación que está afrontando un crecido número de hermanos y hermanas de ambos países, a lo largo de la frontera que comparten, y especialmente la que se extiende entre el Estado venezolano de Apure y el Departamento colombiano de Arauca.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Papa Francisco pide que en el próximo mes de mayo toda la Iglesia pueda invocar la intercesión de la Bienaventurada Virgen María para el fin de la pandemia y, de manera particular, invita a elevar súplicas por los más afectados.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7074670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próximo 1 de septiembre el Centro para la Protección de los Menores (CCP) de la Pontificia Universidad Gregoriana pasará a ser el Instituto de Antropología en el que se realizarán estudios interdisciplinares sobre la dignidad humana y el cuidado de las personas vulnerables (IADC).</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Padre General: “Estoy contento porque todo el proceso de discernimiento ha demostrado que la fundación de la Provincia de Europa Central (ECE) no ha sido cuestión de pura organización. Es más bien una respuesta activa a los cambios y desafíos de nuestro tiempo“.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8619346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Año Ignaciano, que inicia el 20 de mayo, celebra los 500 años de la herida de San Ignacio de Loyola en Pamplona y su posterior conversión. Y para destacar su inicio dentro de la familia ignaciana se realizará una Oración </a:t>
            </a:r>
            <a:r>
              <a:rPr lang="es-CO" sz="1800" dirty="0" err="1"/>
              <a:t>on</a:t>
            </a:r>
            <a:r>
              <a:rPr lang="es-CO" sz="1800" dirty="0"/>
              <a:t> line el día 23 de mayo.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a:t>
            </a:r>
            <a:r>
              <a:rPr lang="es-CO" sz="1800" dirty="0" err="1"/>
              <a:t>Flacsi</a:t>
            </a:r>
            <a:r>
              <a:rPr lang="es-CO" sz="1800" dirty="0"/>
              <a:t>: En este mes de abril se ha iniciado un ejercicio reflexivo alrededor de los proyectos de la red de homólogos académicos. Ha sido emocionante conocer a mayor profundidad los acuerdos existentes e iniciar el camino de diálogo con distintas personas de diferentes países, llenas de entusiasmo para una colaboración y tejido en red.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2228564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r>
              <a:rPr lang="es-CO" sz="1800" dirty="0"/>
              <a:t>De la Casa General: Una gran variedad de historias: un adolescente indonesio que se forma en una escuela jesuita para convertirse en agricultor ecológico, una casa pastoral jesuita en las periferias de la capital colombiana, una parroquia estadounidense que promueve el arte como transmisor de la fe… Esto y mucho más lo puedes descubrir en la serie de vídeos “</a:t>
            </a:r>
            <a:r>
              <a:rPr lang="es-CO" sz="1800" dirty="0" err="1"/>
              <a:t>One</a:t>
            </a:r>
            <a:r>
              <a:rPr lang="es-CO" sz="1800" dirty="0"/>
              <a:t> </a:t>
            </a:r>
            <a:r>
              <a:rPr lang="es-CO" sz="1800" dirty="0" err="1"/>
              <a:t>Gospel</a:t>
            </a:r>
            <a:r>
              <a:rPr lang="es-CO" sz="1800" dirty="0"/>
              <a:t> Step” (El Evangelio, paso a paso) publicados en las redes sociales de Jesuitas Global.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a:bodyPr>
          <a:lstStyle/>
          <a:p>
            <a:r>
              <a:rPr lang="es-CO" sz="1800" dirty="0"/>
              <a:t>Durante esta semana, todo el equipo de comunicación de la Curia General, incluidos los miembros que trabajan a distancia desde Cracovia y Barcelona, se reunió - virtualmente - con los responsables de comunicación de las seis Conferencias de la Compañía con sede respectivamente en Manila (JCAP - Conferencia Jesuita de Asia-Pacífico), Nueva Delhi (JCSA - Conferencia Jesuita de Asia Meridional), Nairobi (JCAM - Conferencia Jesuita de África y Madagascar), Bruselas (JCEP - Conferencia Jesuita de Provinciales Europeos), Washington (JCCU - Conferencia Jesuita de Canadá y Estados Unidos) y Lima (CPAL - Conferencia Jesuita de América Latina y el Caribe).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3199498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779 - Contrapartida 5790 a 5803 - Registro Contable 520.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Vicerrector Académico: 1. Desde el 26 de abril hasta el 9 de mayo, las actividades académicas de docencia deberán desarrollarse solamente en modo de enseñanza remoto. Esto implica que las clases que están programadas para llevarse a cabo presencialmente en modo combinado, espacios de práctica o laboratorio deberán aplazarse o realizarse en modo de enseñanza remoto.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Pesquisa Javeriana edición 55 ya está disponible. </a:t>
            </a:r>
            <a:r>
              <a:rPr lang="es-CO" sz="1800" dirty="0">
                <a:hlinkClick r:id="rId3"/>
              </a:rPr>
              <a:t>Léala completa aquí</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iniciarán las labores de organización de la XIII versión del Foro de Firmas.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419197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Regresa: Javeriano (a) ¡Conéctate con nuestros </a:t>
            </a:r>
            <a:r>
              <a:rPr lang="es-CO" sz="1800" dirty="0" err="1"/>
              <a:t>webinars</a:t>
            </a:r>
            <a:r>
              <a:rPr lang="es-CO" sz="1800" dirty="0"/>
              <a:t> de la semana!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3 al 7 de mayo - Semana Javeriana 2021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3578992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30 de abril se llevó a cabo un curso sobre el software IDEA, muy útil para el manejo de grandes datos.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Desde la Vicerrectoría del Medio Universitario invitamos a toda la comunidad javeriana a hacer parte de esta experiencia de creación, innovación y servicio ¡</a:t>
            </a:r>
            <a:r>
              <a:rPr lang="es-CO" sz="1800" dirty="0" err="1"/>
              <a:t>Creatón</a:t>
            </a:r>
            <a:r>
              <a:rPr lang="es-CO" sz="1800" dirty="0"/>
              <a:t> por tu casa Javeriana, tu cultura ciudadana!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8346729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¡Celebremos con nuestras secretarias su día, encuentra en la Tienda Javeriana el mejor regalo para ellas!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profesores, La Coordinación de Formación Docente del CAE+E los invita especialmente a participar del Conversatorio: "Aula sin muros: interacciones, enseñanza y aprendizaje en 2D" el próximo viernes 30 de abril a las 4:00 p.m., abierto a todas las facultades. En este espacio se quiere promover el diálogo y la reflexión sobre las interacciones que se generan en los espacios formativos mediados por tecnología.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9984183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Flash Informativo DTI: Robo de contraseñas de cuentas institucionales.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Desde el Centro de Asesoría Psicológica y Salud te invitamos a nuestra jornada de Primeros Auxilios Emocionales para Profesores y Administrativos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6732754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realizaron los Diálogos para la Salud en Clave de Formación Integral - Salud y Espiritualidad.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4 de mayo: FORO 'LA VACUNACIÓN, UN ASUNTO DE TODOS'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4019490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Gestión Humana: Invitación charla "Lo que debo saber sobre mi futuro pensional"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profesores, La Coordinación de Formación Docente del CAE+E los invita especialmente a participar del </a:t>
            </a:r>
            <a:r>
              <a:rPr lang="es-CO" sz="1800" dirty="0" err="1"/>
              <a:t>Webinar</a:t>
            </a:r>
            <a:r>
              <a:rPr lang="es-CO" sz="1800" dirty="0"/>
              <a:t>: Aprendizaje basado en proyectos y su evaluación el próximo miércoles 5 de mayo a las 2:00 p.m.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9752550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10058</TotalTime>
  <Words>1337</Words>
  <Application>Microsoft Office PowerPoint</Application>
  <PresentationFormat>On-screen Show (4:3)</PresentationFormat>
  <Paragraphs>68</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850</cp:revision>
  <dcterms:modified xsi:type="dcterms:W3CDTF">2021-04-30T20:28:37Z</dcterms:modified>
</cp:coreProperties>
</file>