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0"/>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Lst>
  <p:sldSz cx="9144000" cy="6858000" type="screen4x3"/>
  <p:notesSz cx="6858000" cy="9144000"/>
  <p:custDataLst>
    <p:tags r:id="rId3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9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8/05/2021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0593226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1913219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4509408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4416581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4634335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6158762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922910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5899535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8637397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379138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833676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25014805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22</a:t>
            </a:fld>
            <a:endParaRPr lang="es-CO"/>
          </a:p>
        </p:txBody>
      </p:sp>
    </p:spTree>
    <p:extLst>
      <p:ext uri="{BB962C8B-B14F-4D97-AF65-F5344CB8AC3E}">
        <p14:creationId xmlns:p14="http://schemas.microsoft.com/office/powerpoint/2010/main" val="4882003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23</a:t>
            </a:fld>
            <a:endParaRPr lang="es-CO"/>
          </a:p>
        </p:txBody>
      </p:sp>
    </p:spTree>
    <p:extLst>
      <p:ext uri="{BB962C8B-B14F-4D97-AF65-F5344CB8AC3E}">
        <p14:creationId xmlns:p14="http://schemas.microsoft.com/office/powerpoint/2010/main" val="11165234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24</a:t>
            </a:fld>
            <a:endParaRPr lang="es-CO"/>
          </a:p>
        </p:txBody>
      </p:sp>
    </p:spTree>
    <p:extLst>
      <p:ext uri="{BB962C8B-B14F-4D97-AF65-F5344CB8AC3E}">
        <p14:creationId xmlns:p14="http://schemas.microsoft.com/office/powerpoint/2010/main" val="36760339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25</a:t>
            </a:fld>
            <a:endParaRPr lang="es-CO"/>
          </a:p>
        </p:txBody>
      </p:sp>
    </p:spTree>
    <p:extLst>
      <p:ext uri="{BB962C8B-B14F-4D97-AF65-F5344CB8AC3E}">
        <p14:creationId xmlns:p14="http://schemas.microsoft.com/office/powerpoint/2010/main" val="27253846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26</a:t>
            </a:fld>
            <a:endParaRPr lang="es-CO"/>
          </a:p>
        </p:txBody>
      </p:sp>
    </p:spTree>
    <p:extLst>
      <p:ext uri="{BB962C8B-B14F-4D97-AF65-F5344CB8AC3E}">
        <p14:creationId xmlns:p14="http://schemas.microsoft.com/office/powerpoint/2010/main" val="27685743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27</a:t>
            </a:fld>
            <a:endParaRPr lang="es-CO"/>
          </a:p>
        </p:txBody>
      </p:sp>
    </p:spTree>
    <p:extLst>
      <p:ext uri="{BB962C8B-B14F-4D97-AF65-F5344CB8AC3E}">
        <p14:creationId xmlns:p14="http://schemas.microsoft.com/office/powerpoint/2010/main" val="27518641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28</a:t>
            </a:fld>
            <a:endParaRPr lang="es-CO"/>
          </a:p>
        </p:txBody>
      </p:sp>
    </p:spTree>
    <p:extLst>
      <p:ext uri="{BB962C8B-B14F-4D97-AF65-F5344CB8AC3E}">
        <p14:creationId xmlns:p14="http://schemas.microsoft.com/office/powerpoint/2010/main" val="2883888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976757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988078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6634471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085354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024259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11800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224361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8/05/2021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8/05/2021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8/05/2021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8/05/2021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8/05/2021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8/05/2021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8/05/2021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8/05/2021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8/05/2021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8/05/2021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8/05/2021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8/05/2021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522, 10 de mayo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Secretaría General: Invitación Foro Javeriano sobre Activismos y Movimientos Sociales, Tercer Conversatorio.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reunió el Comité Organizador de la XIII versión del Foro de Firmas.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3452271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Decanatura: Invitación Cátedra de Economía "Orgullo y prejuicio: ¿Seguridad social o ahorro individual?"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Buenos días Consejo de Facultad, Profesores de planta y cátedra de la Facultad Ciencias Económicas y Administrativas.  A continuación, envío el documento de la relatoría realizada durante la reunión que tuvimos el día de ayer docentes, egresados, administrativos y estudiantes. En la parte inferior del documento encontraran los links referentes a los comentarios realizados a través de </a:t>
            </a:r>
            <a:r>
              <a:rPr lang="es-CO" sz="1800" dirty="0" err="1"/>
              <a:t>Menti</a:t>
            </a:r>
            <a:r>
              <a:rPr lang="es-CO" sz="1800" dirty="0"/>
              <a:t> y el formulario para quienes quieran ser partícipes en la construcción del comunicado sobre derechos humanos.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40730187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Regresa: Javeriano (a) conéctate con nuestros </a:t>
            </a:r>
            <a:r>
              <a:rPr lang="es-CO" sz="1800" dirty="0" err="1"/>
              <a:t>webinars</a:t>
            </a:r>
            <a:r>
              <a:rPr lang="es-CO" sz="1800" dirty="0"/>
              <a:t> de mayo.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llevó a cabo la reunión mensual de los directivos de la Red para la formación en revisoría fiscal, la cual estuvo centrada en el próximo encuentro de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41711006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CON-VERSAR PARA SANAR Y TRANSFORMAR - UN LLAMADO POR LA SALUD MENTAL.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la CARTA UNIVERSITARIA A LA NACIÓN COLOMBIANA, firmada por varios rectores.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6018085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Gestión Humana: Estimados Javerianos: Comparto con ustedes la Infografía DGH 2020, la cual contiene las cifras más relevantes de nuestra gestión durante el año pasado.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Cordialmente los invitamos a difundir y consultar la demostración de base de datos: </a:t>
            </a:r>
            <a:r>
              <a:rPr lang="es-CO" sz="1800" dirty="0" err="1"/>
              <a:t>Sustainable</a:t>
            </a:r>
            <a:r>
              <a:rPr lang="es-CO" sz="1800" dirty="0"/>
              <a:t> </a:t>
            </a:r>
            <a:r>
              <a:rPr lang="es-CO" sz="1800" dirty="0" err="1"/>
              <a:t>Development</a:t>
            </a:r>
            <a:r>
              <a:rPr lang="es-CO" sz="1800" dirty="0"/>
              <a:t> </a:t>
            </a:r>
            <a:r>
              <a:rPr lang="es-CO" sz="1800" dirty="0" err="1"/>
              <a:t>Goals</a:t>
            </a:r>
            <a:r>
              <a:rPr lang="es-CO" sz="1800" dirty="0"/>
              <a:t> Online - SDGO  y enviar sus comentarios a la cuenta de correo: basesdedatos@javeriana.edu.co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7492667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y el Grupo de investigación de Sociología Reproductiva (Universidad de Cambridge) invitan a la mesa redonda "Reproducción, sexualidad y guerra: Reflexiones desde América Latina".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Administrativa: Apreciados profesores y personal administrativo Para conocimiento de todos ustedes, remitimos la infografía con las condiciones y beneficios de tener la nómina en cada uno de los bancos con los que la PUJ tiene convenio.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0916187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Administrativa: Flash Informativo DTI: Correos Falsos - Robo de contraseñas de cuentas institucionales.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Comunicado: Garantías para la vida y derecho a la protesta.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7670839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Agradecidos desde casa - Carta al Maestro.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CAE+e</a:t>
            </a:r>
            <a:r>
              <a:rPr lang="es-CO" sz="1800" dirty="0"/>
              <a:t>: Apreciados profesores, ¡Ya estamos en vivo! Conozcan el Laboratorio en Cultura Digital, este es un espacio de trabajo colaborativo teórico y práctico, que ofrece a los docentes una experiencia significativa de creación en el universo de los contenidos digitales.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7514298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recibimos el Boletín Así Vamos  - 06 de mayo.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 Investigación: Boletín VRI No. 121 - Convocatorias, noticias y eventos para la comunidad investigativa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21922197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Decanatura: Apreciada comunidad FCEA: Me permito compartir invitación al Taller de Postura de nuestra Facultad.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Paso a producción nuevo proceso en </a:t>
            </a:r>
            <a:r>
              <a:rPr lang="es-CO" sz="1800" dirty="0" err="1"/>
              <a:t>OnBase</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11805501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780 - Contrapartida 5804 a 5817 - Registro Contable 521.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¡Disfruta de nuestras promociones de mayo en Servicios de Alimentación!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Asuntos Estudiantiles realizó una Jornada de Capacitaciones en SATIS (Sistema de Alertas Tempranas, Intervención y Seguimiento) para consejeros académicos.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Directores de Departamento, junto con los Profesores del Departamento de Ciencias Contables, se reunieron con Luis Francisco Martínez y su equipo del DTI, para presentar la nueva plataforma </a:t>
            </a:r>
            <a:r>
              <a:rPr lang="es-CO" sz="1800" dirty="0" err="1"/>
              <a:t>Brightspace</a:t>
            </a:r>
            <a:r>
              <a:rPr lang="es-CO" sz="1800" dirty="0"/>
              <a:t> que reemplazará a Blackboard.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24631247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Sandra Patricia Triana Benavides - Profesional I de Servicios Especializados de la Biblioteca Alfonso Borrero Cabal, S.J., nos compartió valiosa información sobre el plan de apoyo a la visibilidad de los profesores de CEA en Google </a:t>
            </a:r>
            <a:r>
              <a:rPr lang="es-CO" sz="1800" dirty="0" err="1"/>
              <a:t>Scholar</a:t>
            </a:r>
            <a:r>
              <a:rPr lang="es-CO" sz="1800" dirty="0"/>
              <a:t> y ORCID.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AUDIRE el Ingeniero Edgar Leal </a:t>
            </a:r>
            <a:r>
              <a:rPr lang="es-CO" sz="1800" dirty="0" err="1"/>
              <a:t>Gelvez</a:t>
            </a:r>
            <a:r>
              <a:rPr lang="es-CO" sz="1800" dirty="0"/>
              <a:t> explicó el tema: “Aspectos relevantes de la Nómina Electrónica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34514199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Departamento de Ciencias Contables se está reflexionando sobre la posibilidad de realizar cursos de verano en el periodo intersemestral, para los estudiantes de pregrado y posgrado con la participación de profesores extranjeros.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Secretaría de Planeación de la Universidad, citó a una reunión para la presentación y capacitación de la herramienta Gestión Planificada.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22</a:t>
            </a:fld>
            <a:endParaRPr lang="es-CO"/>
          </a:p>
        </p:txBody>
      </p:sp>
    </p:spTree>
    <p:extLst>
      <p:ext uri="{BB962C8B-B14F-4D97-AF65-F5344CB8AC3E}">
        <p14:creationId xmlns:p14="http://schemas.microsoft.com/office/powerpoint/2010/main" val="13049029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efectuó la quinta video conferencia del Seminario Internacional de Investigación Contable, "Accounting </a:t>
            </a:r>
            <a:r>
              <a:rPr lang="es-CO" sz="1800" dirty="0" err="1"/>
              <a:t>Academics</a:t>
            </a:r>
            <a:r>
              <a:rPr lang="es-CO" sz="1800" dirty="0"/>
              <a:t>' </a:t>
            </a:r>
            <a:r>
              <a:rPr lang="es-CO" sz="1800" dirty="0" err="1"/>
              <a:t>Views</a:t>
            </a:r>
            <a:r>
              <a:rPr lang="es-CO" sz="1800" dirty="0"/>
              <a:t> </a:t>
            </a:r>
            <a:r>
              <a:rPr lang="es-CO" sz="1800" dirty="0" err="1"/>
              <a:t>of</a:t>
            </a:r>
            <a:r>
              <a:rPr lang="es-CO" sz="1800" dirty="0"/>
              <a:t> </a:t>
            </a:r>
            <a:r>
              <a:rPr lang="es-CO" sz="1800" dirty="0" err="1"/>
              <a:t>their</a:t>
            </a:r>
            <a:r>
              <a:rPr lang="es-CO" sz="1800" dirty="0"/>
              <a:t> </a:t>
            </a:r>
            <a:r>
              <a:rPr lang="es-CO" sz="1800" dirty="0" err="1"/>
              <a:t>Teaching</a:t>
            </a:r>
            <a:r>
              <a:rPr lang="es-CO" sz="1800" dirty="0"/>
              <a:t> </a:t>
            </a:r>
            <a:r>
              <a:rPr lang="es-CO" sz="1800" dirty="0" err="1"/>
              <a:t>of</a:t>
            </a:r>
            <a:r>
              <a:rPr lang="es-CO" sz="1800" dirty="0"/>
              <a:t> </a:t>
            </a:r>
            <a:r>
              <a:rPr lang="es-CO" sz="1800" dirty="0" err="1"/>
              <a:t>Ethics</a:t>
            </a:r>
            <a:r>
              <a:rPr lang="es-CO" sz="1800" dirty="0"/>
              <a:t>: </a:t>
            </a:r>
            <a:r>
              <a:rPr lang="es-CO" sz="1800" dirty="0" err="1"/>
              <a:t>Evidence</a:t>
            </a:r>
            <a:r>
              <a:rPr lang="es-CO" sz="1800" dirty="0"/>
              <a:t> </a:t>
            </a:r>
            <a:r>
              <a:rPr lang="es-CO" sz="1800" dirty="0" err="1"/>
              <a:t>from</a:t>
            </a:r>
            <a:r>
              <a:rPr lang="es-CO" sz="1800" dirty="0"/>
              <a:t> a South </a:t>
            </a:r>
            <a:r>
              <a:rPr lang="es-CO" sz="1800" dirty="0" err="1"/>
              <a:t>African</a:t>
            </a:r>
            <a:r>
              <a:rPr lang="es-CO" sz="1800" dirty="0"/>
              <a:t> </a:t>
            </a:r>
            <a:r>
              <a:rPr lang="es-CO" sz="1800" dirty="0" err="1"/>
              <a:t>University</a:t>
            </a:r>
            <a:r>
              <a:rPr lang="es-CO" sz="1800" dirty="0"/>
              <a:t>" Conferencista: </a:t>
            </a:r>
            <a:r>
              <a:rPr lang="es-CO" sz="1800" dirty="0" err="1"/>
              <a:t>Thando</a:t>
            </a:r>
            <a:r>
              <a:rPr lang="es-CO" sz="1800" dirty="0"/>
              <a:t> </a:t>
            </a:r>
            <a:r>
              <a:rPr lang="es-CO" sz="1800" dirty="0" err="1"/>
              <a:t>Loliwe</a:t>
            </a:r>
            <a:r>
              <a:rPr lang="es-CO" sz="1800" dirty="0"/>
              <a:t>, quien aprovechó para conversar con nuestro Decano y con algunos profesores del Departamento de Ciencias Contables.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Al terminar la Semana Javeriana:  ¡Hoy la música levanta su voz por Colombia!  Semblanzas del Río Guapi llega para llenar nuestro corazón con música y tradición. Disfruta de este concierto hecho para llevar esperanza y pasión por lo nuestro.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23</a:t>
            </a:fld>
            <a:endParaRPr lang="es-CO"/>
          </a:p>
        </p:txBody>
      </p:sp>
    </p:spTree>
    <p:extLst>
      <p:ext uri="{BB962C8B-B14F-4D97-AF65-F5344CB8AC3E}">
        <p14:creationId xmlns:p14="http://schemas.microsoft.com/office/powerpoint/2010/main" val="9942298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el sexto comité  -  Mejores Empresas Colombianas – MEC. Se evaluó el grado de avance de la campaña publicitaria de MEC y se hizo extensiva la invitación de Gabriel Morelos, del Tecnológico de Monterrey, el próximo martes 11 de mayo para conversar sobre su experiencia en el programa y sus recomendaciones para nuestros eventos de cierre de MEC.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Seminario El ELN como configuración federada: Una mirada desde los estudios regionales.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24</a:t>
            </a:fld>
            <a:endParaRPr lang="es-CO"/>
          </a:p>
        </p:txBody>
      </p:sp>
    </p:spTree>
    <p:extLst>
      <p:ext uri="{BB962C8B-B14F-4D97-AF65-F5344CB8AC3E}">
        <p14:creationId xmlns:p14="http://schemas.microsoft.com/office/powerpoint/2010/main" val="10984185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Vicerrector Académico: Entre el 10 y 16 de mayo, las actividades académicas de docencia deberán desarrollarse en modo de enseñanza remoto. Esto implica que las clases que están programadas para llevarse a cabo presencialmente en modo combinado, espacios de práctica o laboratorio deberán aplazarse o realizarse en modo de enseñanza remoto. Los decanos de facultad podrán valorar excepciones en actividades que resulten estrictamente necesarias o con ello se eviten dificultades insuperables en los procesos académicos de docencia.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Ante la situación que vive el pueblo colombiano, desde el Centro de Investigación y Educación Popular CINEP/Programa por la paz manifestamos nuestra indignación y desasosiego ante las graves violaciones de derechos humanos que se vienen cometiendo contra la población en diferentes puntos del país desde el pasado 28 de abril.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25</a:t>
            </a:fld>
            <a:endParaRPr lang="es-CO"/>
          </a:p>
        </p:txBody>
      </p:sp>
    </p:spTree>
    <p:extLst>
      <p:ext uri="{BB962C8B-B14F-4D97-AF65-F5344CB8AC3E}">
        <p14:creationId xmlns:p14="http://schemas.microsoft.com/office/powerpoint/2010/main" val="26181360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Casa Provincial: En el marco del Paro Nacional, que se desarrolla desde el pasado miércoles 28 de abril, nuestras obras han publicado sentidos mensajes de apoyo a la comunidad y han expresado un total rechazo a los actos de violencia que vulneran el derecho a la vida.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Javeriana Cali, una obra de la Compañía de Jesús en Colombia, se ha manifestado, a través de comunicados oficiales e iniciativas concretas, a favor de la vida y la democracia, en el marco del Paro Nacional y de la crítica situación de pobreza, violencia y desigualdad en el país. Su voz de aliento ha sido fundamental, especialmente, en medio de la agudización de la violencia que sacude a la capital del Valle del Cauca.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26</a:t>
            </a:fld>
            <a:endParaRPr lang="es-CO"/>
          </a:p>
        </p:txBody>
      </p:sp>
    </p:spTree>
    <p:extLst>
      <p:ext uri="{BB962C8B-B14F-4D97-AF65-F5344CB8AC3E}">
        <p14:creationId xmlns:p14="http://schemas.microsoft.com/office/powerpoint/2010/main" val="14413922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las Constituciones de la Compañía de Jesús, San Ignacio escribió: “como en todas las Comunidades o Congregaciones bien ordenadas, ultra de los que atienden a fines particulares </a:t>
            </a:r>
            <a:r>
              <a:rPr lang="es-CO" sz="1800" dirty="0" err="1"/>
              <a:t>dellas</a:t>
            </a:r>
            <a:r>
              <a:rPr lang="es-CO" sz="1800" dirty="0"/>
              <a:t>, es necesario que haya alguno o algunos que atiendan al bien universal como propio fin… y éste es el Prepósito General.” (No. 719)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El martes 11 de mayo, a las 17 h., se presentará en la Curia General (</a:t>
            </a:r>
            <a:r>
              <a:rPr lang="es-CO" sz="1800" dirty="0" err="1"/>
              <a:t>Borgo</a:t>
            </a:r>
            <a:r>
              <a:rPr lang="es-CO" sz="1800" dirty="0"/>
              <a:t> Santo </a:t>
            </a:r>
            <a:r>
              <a:rPr lang="es-CO" sz="1800" dirty="0" err="1"/>
              <a:t>Spirito</a:t>
            </a:r>
            <a:r>
              <a:rPr lang="es-CO" sz="1800" dirty="0"/>
              <a:t>, 4) el primer libro-entrevista del Superior General de los jesuitas, el P. Arturo Sosa, de 72 años, trigésimo sucesor de San Ignacio de Loyola al frente de una de las mayores órdenes religiosas católicas del mundo, “En camino con Ignacio”, escrito en diálogo con el periodista español Darío Menor.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27</a:t>
            </a:fld>
            <a:endParaRPr lang="es-CO"/>
          </a:p>
        </p:txBody>
      </p:sp>
    </p:spTree>
    <p:extLst>
      <p:ext uri="{BB962C8B-B14F-4D97-AF65-F5344CB8AC3E}">
        <p14:creationId xmlns:p14="http://schemas.microsoft.com/office/powerpoint/2010/main" val="2308830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La Universidad Pontificia Comillas (España) y la Pontificia Universidad Javeriana (Colombia) anuncian la primera Conferencia Internacional IAJU sobre Reconciliación Ignaciana, que se realizará en Madrid del 10 al 12 de mayo de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Del Papa Francisco: Mientras la economía real, la que crea trabajo, está en crisis, cuánta gente sin trabajo, los mercados financieros nunca han estado tan inflados como ahora. ¡Qué lejos está el mundo de las grandes finanzas de la vida de la mayoría de las personas! Las finanzas, si no están reguladas, se convierten en pura especulación animada por algunas políticas monetarias. Esta situación es insostenible. Es peligrosa. Para evitar que los pobres vuelvan a pagar consecuencias hay que regular estrictamente la especulación financiera. Especulación. Quiero subrayar el </a:t>
            </a:r>
            <a:r>
              <a:rPr lang="es-CO" sz="1800" dirty="0" err="1"/>
              <a:t>término.¡Que</a:t>
            </a:r>
            <a:r>
              <a:rPr lang="es-CO" sz="1800" dirty="0"/>
              <a:t> las finanzas sean instrumentos de servicio, instrumentos para servir a la gente y cuidar la casa común!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28</a:t>
            </a:fld>
            <a:endParaRPr lang="es-CO"/>
          </a:p>
        </p:txBody>
      </p:sp>
    </p:spTree>
    <p:extLst>
      <p:ext uri="{BB962C8B-B14F-4D97-AF65-F5344CB8AC3E}">
        <p14:creationId xmlns:p14="http://schemas.microsoft.com/office/powerpoint/2010/main" val="11280392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Apreciadas y Apreciados Directores: Reciban un saludo especial y mis mejores deseos para todas y todos en estos tiempos difíciles de pico en la pandemia y de malestar social por las condiciones que generan inequidad y muerte en nuestro país. La Vicerrectoría del Medio Universitario a través de su Centro para el Fomento de la Identidad y Construcción de la Comunidad (CFICC), ofrece a profesores de Planta y de hora Cátedra, distintos procesos de formación en temas relacionados con la identidad Universitaria y Jesuita de nuestra Universidad. Como es sabido por todos y todas, uno de los programas que se desarrolla es la “CÁTEDRA JAVERIANA”, programa totalmente virtual y sin ningún costo para los participantes o para las unidades y que abre su cohorte para el segundo semestre del año.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¡Conoce aquí nuestro combo del mes de mayo de los Servicios de Alimentación!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6178658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Buenos días: Reciba un cordial saludo. De acuerdo a los servicios ofrecidos por la Coordinación de Carnetización, Parqueaderos y Movilidad Sostenible en esta ocasión por el servicio de Parqueaderos, solicitamos de su amable colaboración en responder una corta encuesta que encontrará en el siguiente link https://bit.ly/3gYDoiE , con el fin de conocer su nivel de satisfacción frente a los servicios prestados.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invitó a inscribirse para participar en el Coloquio "Continuando el camino: poblaciones migrantes y sistemas de salud en América Latina“.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2933874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¡Agéndate con Tienda Javeriana del 3 al 15 de mayo de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En mayo Talleres Artísticos Virtuales.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255109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Dirección de Servicios Universitarios: Guía paso a paso para la conversión de documentos a PDF/A y PDF.</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Agenda </a:t>
            </a:r>
            <a:r>
              <a:rPr lang="es-CO" sz="1800" dirty="0" err="1"/>
              <a:t>Cuiltural</a:t>
            </a:r>
            <a:r>
              <a:rPr lang="es-CO" sz="1800" dirty="0"/>
              <a:t> Javeriana: ¡PHONOCLÓRICA! Te invitamos a ser parte de este concierto donde la marimba, las tamboras y el </a:t>
            </a:r>
            <a:r>
              <a:rPr lang="es-CO" sz="1800" dirty="0" err="1"/>
              <a:t>electrobeat</a:t>
            </a:r>
            <a:r>
              <a:rPr lang="es-CO" sz="1800" dirty="0"/>
              <a:t> nos ponen a vibrar el alma y el cuerpo. ¡No te lo pierdas y gózalo!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5095820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inició el período de preparación del próximo número de Vademécum.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Directora de la Carrera: Estimados buenas noches. Quiero compartir con ustedes la comunicación recibida por parte de la Vicerrectoría y la resolución renovación de la acreditación en alta calidad de la carrera de Contaduría Pública por seis años y la renovación de oficio de su registro calificado. Quiero agradecer a cada uno de ustedes por el apoyo en la obtención de la información, la preparación del informe y la atención de la visita de las pares del MEN.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8965042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Instituto Pensar: Presentación del libro “La Organización social del cuidado de niños, niñas y adolescentes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A tener en cuenta para el servicio de envíos masivos de correspondencia.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1184862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La Coordinación de Formación Docente del CAE+E los invita especialmente a participar del </a:t>
            </a:r>
            <a:r>
              <a:rPr lang="es-CO" sz="1800" dirty="0" err="1"/>
              <a:t>Webinar</a:t>
            </a:r>
            <a:r>
              <a:rPr lang="es-CO" sz="1800" dirty="0"/>
              <a:t>: Aprendizaje basado en proyectos y su evaluación.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Capacitación sobre la organización electrónica de los archivos de gestión (dirigidas a empleados administrativos y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2674887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10284</TotalTime>
  <Words>2115</Words>
  <Application>Microsoft Office PowerPoint</Application>
  <PresentationFormat>On-screen Show (4:3)</PresentationFormat>
  <Paragraphs>112</Paragraphs>
  <Slides>28</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862</cp:revision>
  <dcterms:modified xsi:type="dcterms:W3CDTF">2021-05-08T19:57:00Z</dcterms:modified>
</cp:coreProperties>
</file>