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Lst>
  <p:sldSz cx="9144000" cy="6858000" type="screen4x3"/>
  <p:notesSz cx="6858000" cy="9144000"/>
  <p:custDataLst>
    <p:tags r:id="rId25"/>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3772" autoAdjust="0"/>
  </p:normalViewPr>
  <p:slideViewPr>
    <p:cSldViewPr snapToGrid="0">
      <p:cViewPr varScale="1">
        <p:scale>
          <a:sx n="107" d="100"/>
          <a:sy n="107" d="100"/>
        </p:scale>
        <p:origin x="174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15/05/2021</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19160559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16279293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8210315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9409911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38207778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10912439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19765230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10213775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5758690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19</a:t>
            </a:fld>
            <a:endParaRPr lang="es-CO"/>
          </a:p>
        </p:txBody>
      </p:sp>
    </p:spTree>
    <p:extLst>
      <p:ext uri="{BB962C8B-B14F-4D97-AF65-F5344CB8AC3E}">
        <p14:creationId xmlns:p14="http://schemas.microsoft.com/office/powerpoint/2010/main" val="30195208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20</a:t>
            </a:fld>
            <a:endParaRPr lang="es-CO"/>
          </a:p>
        </p:txBody>
      </p:sp>
    </p:spTree>
    <p:extLst>
      <p:ext uri="{BB962C8B-B14F-4D97-AF65-F5344CB8AC3E}">
        <p14:creationId xmlns:p14="http://schemas.microsoft.com/office/powerpoint/2010/main" val="28461992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21</a:t>
            </a:fld>
            <a:endParaRPr lang="es-CO"/>
          </a:p>
        </p:txBody>
      </p:sp>
    </p:spTree>
    <p:extLst>
      <p:ext uri="{BB962C8B-B14F-4D97-AF65-F5344CB8AC3E}">
        <p14:creationId xmlns:p14="http://schemas.microsoft.com/office/powerpoint/2010/main" val="11584275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22</a:t>
            </a:fld>
            <a:endParaRPr lang="es-CO"/>
          </a:p>
        </p:txBody>
      </p:sp>
    </p:spTree>
    <p:extLst>
      <p:ext uri="{BB962C8B-B14F-4D97-AF65-F5344CB8AC3E}">
        <p14:creationId xmlns:p14="http://schemas.microsoft.com/office/powerpoint/2010/main" val="30928534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1433686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8293500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7023532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2896852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9016723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4320337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614538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15/05/2021</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15/05/2021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15/05/2021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15/05/2021</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15/05/2021</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15/05/2021</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15/05/2021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15/05/2021</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15/05/2021</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15/05/2021</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15/05/2021</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15/05/2021</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523, 17 de mayo de 2021</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Estimados Decanos y líderes de grupos de investigación, Reciban un cordial saludo. Con el fin de seguir dando trámite a la convocatoria de medición de grupos de investigación e investigadores de 2021, hacemos envío del procedimiento para la solicitud de avales para los libros de investigación, formación, divulgación, traducciones filológicas, manuales y guías especializadas y capítulos de libro resultados de investigación.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Desde la Asistencia para la Creación Artística de la Vicerrectoría de Investigación queremos empezar a hablar acerca de la ética en la creación, un tema que ha sido poco discutido en nuestro entorno y que cada vez está mostrando mayor relevancia para las instituciones que hacen </a:t>
            </a:r>
            <a:r>
              <a:rPr lang="es-CO" sz="1800" dirty="0" err="1"/>
              <a:t>investigación+creación</a:t>
            </a:r>
            <a:r>
              <a:rPr lang="es-CO" sz="1800" dirty="0"/>
              <a:t>. Para esto hemos organizado este año el Simposio javeriano sobre la ética en la creación, cuya sesión introductoria, Consideraciones generales sobre la ética en la investigación‐creación, se dará el próximo 19 de mayo a las 4:30 p.m.</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82076108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Reciban un cordial saludo. Anexo estamos enviando los reportes extraídos el día viernes 7 de mayo con los cuadernos de evaluación que no han sido activados y los cuadernos que no han sido parametrizados. Es importante que desde el departamento se realice el correspondiente seguimiento y gestión para minimizar los errores que se puedan ocasionar en el cargue de calificaciones.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Campaña de Donaciones Juntos por Nuestros Estudiantes.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224131027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esta ocasión me dirijo a ustedes con el ánimo de hacer extensiva la invitación a mantener actualizados sus datos personales en el sistema de información de la EPS a la que se encuentran afiliados(as), teniendo en cuenta los medios dispuestos para tal fin. Esta acción facilitará el proceso de agendamiento de la cita para la vacunación contra la Covid-19 por parte de las EPS y permitirá comunicarles de manera oportuna los datos para la aplicación de la misma (fecha, hora y lugar).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Invitación Acto conmemorativo Día del Maestro: Viernes 14 de mayo, 5 p.m.</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81609700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endParaRPr lang="es-CO" sz="1800" dirty="0"/>
          </a:p>
          <a:p>
            <a:r>
              <a:rPr lang="es-CO" sz="1800" dirty="0"/>
              <a:t>El Centro Pastoral San Francisco Javier y la Oficina de Fomento de la Responsabilidad Social Universitaria, los invitan a participar del Conversatorio Servicio en Perspectiva Ignaciana, el próximo 20 de mayo de 2021 a partir de las 4:00 p.m.</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el Boletín 28 web Oportunidades de Cooperación Internacional, Javeriana Colombia.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324912858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1" end="1"/>
                                            </p:txEl>
                                          </p:spTgt>
                                        </p:tgtEl>
                                        <p:attrNameLst>
                                          <p:attrName>style.visibility</p:attrName>
                                        </p:attrNameLst>
                                      </p:cBhvr>
                                      <p:to>
                                        <p:strVal val="visible"/>
                                      </p:to>
                                    </p:set>
                                    <p:anim calcmode="lin" valueType="num">
                                      <p:cBhvr additive="base">
                                        <p:cTn id="24"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Con base en la declaratoria de alerta roja hospitalaria quiero compartir con ustedes un conjunto de orientaciones para el desarrollo de las actividades académicas de docencia entre el 17 y el 23 de mayo: 1. Dichas actividades deberán desarrollarse en modo de enseñanza remoto. Esto implica que las clases que están programadas para llevarse a cabo presencialmente en modo combinado, espacios de práctica o laboratorio deberán aplazarse o realizarse en modo de enseñanza remoto. Los decanos de facultad podrán valorar excepciones en actividades que resulten estrictamente necesarias o con ello se eviten dificultades insuperables en los procesos académicos de docencia.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La Facultad de Educación en el marco de la Semana del Maestro tiene el gusto de invitarlos a participar de la charla: «La encrucijada moral del neoliberalismo: ¿Podremos resistir desde la educación?» con la Docente Ángela Calvo de Saavedra.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135282724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Para la Dirección de Gestión Humana es muy grato comunicarles que se encuentran abiertas las solicitudes para Auxilio educativo para estudios de pregrado en la sede central de la Pontificia Universidad Javeriana de los hijos de profesores de planta o de empleados administrativos, con dedicación de tiempo completo; la fecha límite para realizar esta solicitud es el jueves 20 de mayo del año en curso.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Apreciada comunidad FCEA: Me permito compartir invitación al Taller: Estilos de aprendizaje y gestión del tiempo.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229816498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a:t>
            </a:r>
            <a:r>
              <a:rPr lang="es-CO" sz="1800" dirty="0" err="1"/>
              <a:t>Cinep</a:t>
            </a:r>
            <a:r>
              <a:rPr lang="es-CO" sz="1800" dirty="0"/>
              <a:t>: Colombia y Guatemala piden audiencia a CIDH para defensores y defensoras.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Grupo de Trabajo de Bibliotecas presenta el Repositorio Digital Institucional AUSJAL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74297269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La Secretaria Técnica del Componente de Verificación Internacional -ST- compuesta por el CINEP y el CERAC, presenta el segundo informe de verificación de la implementación del enfoque étnico en el Acuerdo Final -A.F.- en cumplimiento de los compromisos adquiridos con los Verificadores Internacionales, los expresidentes Felipe González y José Mujica y con el Fondo </a:t>
            </a:r>
            <a:r>
              <a:rPr lang="es-CO" sz="1800" dirty="0" err="1"/>
              <a:t>Multidonante</a:t>
            </a:r>
            <a:r>
              <a:rPr lang="es-CO" sz="1800" dirty="0"/>
              <a:t> de las Naciones Unidas para el sostenimiento de la paz.</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t>Del </a:t>
            </a:r>
            <a:r>
              <a:rPr lang="es-CO" sz="1800" dirty="0" err="1"/>
              <a:t>Cinep</a:t>
            </a:r>
            <a:r>
              <a:rPr lang="es-CO" sz="1800" dirty="0"/>
              <a:t>: El 2 de mayo el Gobierno solicitó al Congreso el retiro del proyecto de reforma tributaria, erróneamente titulado ley de solidaridad sostenible, radicado por el Ministerio de Hacienda a mediados de abril y tramitar, de manera urgente, un nuevo proyecto. Sin duda, la persistencia e impulso de las marchas ciudadanas, que desde diversos sectores sociales se organizaron, resultaron ser efectivas. El riesgo y el temor de una mayor contaminación por la pandemia, no fue motivo para que la ciudadanía, la gran mayoría de ella marchando pacíficamente, dejara de expresar su indignación frente a una ley que lesionaba la frágil situación de una gran mayoría de hogares colombianos. El DANE afirmó que en el país hay 21 millones de personas en pobreza monetaria y en pobreza extrema 7 y medio millones más, es realmente crítica la situación.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329290067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 partir del 20 de mayo de 2021, hasta el 31 de julio de 2022, la Compañía de Jesús en todo el mundo conmemorará este acontecimiento (Ignacio de Loyola sufrió una herida de guerra en Pamplona que desencadenó una dolorosa convalecencia y un profundo cambio de vida.) Además de recordar un hecho histórico “de importancia universal, lo vivimos como una oportunidad de actualizar esa experiencia en nosotros, en nuestra relación con Dios, con los demás y con la Creación” (</a:t>
            </a:r>
            <a:r>
              <a:rPr lang="es-CO" sz="1800" dirty="0" err="1"/>
              <a:t>Ignatius</a:t>
            </a:r>
            <a:r>
              <a:rPr lang="es-CO" sz="1800" dirty="0"/>
              <a:t> 500).</a:t>
            </a:r>
          </a:p>
          <a:p>
            <a:pPr marL="0" indent="0">
              <a:buNone/>
            </a:pP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 pocos días del inicio del Año Ignaciano, en donde conmemoraremos los 500 años de la herida y conversión de san Ignacio, surge la pregunta: ¿estamos más heridos que transformados? Este es el tema que se trató en el Espacio para el Espíritu, este sábado 15 de mayo.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57406774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Después del medio día de hoy, 11 de mayo de 2021, falleció en Bogotá el padre Joaquín Emilio Sánchez García, SJ., anterior rector de la Pontificia Universidad Javeriana. Tenía 78 años de edad, 60 años de Compañía, 47 años de ordenado y 39 años de Últimos Votos.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¿Cómo alcanzar la verdadera libertad? Esta fue la pregunta que dio inició a la presentación del superior general de la Compañía de Jesús, Arturo Sosa, SJ, en el lanzamiento de su libro En camino con Ignacio, una antesala del Año Ignaciano, celebración que iniciará el próximo 20 de mayo.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19</a:t>
            </a:fld>
            <a:endParaRPr lang="es-CO"/>
          </a:p>
        </p:txBody>
      </p:sp>
    </p:spTree>
    <p:extLst>
      <p:ext uri="{BB962C8B-B14F-4D97-AF65-F5344CB8AC3E}">
        <p14:creationId xmlns:p14="http://schemas.microsoft.com/office/powerpoint/2010/main" val="40648814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781 - Contrapartida 5818 a 5832 - Registro Contable 522,</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Apreciados profesores, La Coordinación de Innovación Educativa del CAE+E tiene el gusto de invitarles a participar del 4to Círculo de Innovación Educativa del 2021, el próximo viernes 21 de mayo de 2:00 a 4:00 pm. Este espacio tiene como propósito desarrollar habilidades para valorar de manera colaborativa una idea de innovación educativa.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pasado 10 de mayo de 2021, el Secretariado de Justicia Social y Ecología (SJES) emitió un comunicado en el cual Compañía de Jesús se suma al llamado para que la asignación de vacunas contra la COVID-19 sea justa y equitativa en todo el mundo.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a:t>
            </a:r>
            <a:r>
              <a:rPr lang="es-CO" sz="1800" dirty="0" err="1"/>
              <a:t>Cpal</a:t>
            </a:r>
            <a:r>
              <a:rPr lang="es-CO" sz="1800" dirty="0"/>
              <a:t>: El Día Mundial de la Educación Católica se lanzó en 2002 en un Congreso de la OIEC en Brasilia. Se celebra en el Día de la Ascensión, que es 40 días después de Pascua. El Día está siendo relanzado por la OIEC y otras organizaciones este año para su vigésimo aniversario. Nos unimos a esta celebración con nuestro trabajo y oración.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20</a:t>
            </a:fld>
            <a:endParaRPr lang="es-CO"/>
          </a:p>
        </p:txBody>
      </p:sp>
    </p:spTree>
    <p:extLst>
      <p:ext uri="{BB962C8B-B14F-4D97-AF65-F5344CB8AC3E}">
        <p14:creationId xmlns:p14="http://schemas.microsoft.com/office/powerpoint/2010/main" val="309495124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Este 14 de mayo, la Conferencia Eclesial de la Amazonía – CEAMA, en un comunicado firmado por su presidente, el cardenal Claudio </a:t>
            </a:r>
            <a:r>
              <a:rPr lang="es-CO" sz="1800" dirty="0" err="1"/>
              <a:t>Hummes</a:t>
            </a:r>
            <a:r>
              <a:rPr lang="es-CO" sz="1800" dirty="0"/>
              <a:t>, y su vicepresidente, Monseñor David Martínez de Aguirre Guinea, ha dado a conocer el nombramiento de su nuevo Secretario Ejecutivo, que hasta ahora desempeñaba interinamente Mauricio López. Se trata del padre Alfredo Ferro Medina SJ, cuyo “nombramiento ha sido ratificado por la Asamblea Ordinaria realizada, de manera virtual, el día 7 de mayo del presente año”. El jesuita colombiano, de 68 años, ha sido coordinador del Servicio Jesuita </a:t>
            </a:r>
            <a:r>
              <a:rPr lang="es-CO" sz="1800" dirty="0" err="1"/>
              <a:t>Panamazónico</a:t>
            </a:r>
            <a:r>
              <a:rPr lang="es-CO" sz="1800" dirty="0"/>
              <a:t> – SJPAM en los últimos siete, viviendo en Leticia (Colombia), en la triple frontera con Brasil y Perú.</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“Instituyo el ministerio laical de Catequista (…) y ordeno que tenga vigencia de manera firme y estable”. Firmado este lunes, fiesta de San Juan de Ávila, patrón del clero, Francisco dio un paso más en el progresivo (y necesario) protagonismo de los laicos de la Iglesia con el Motu Proprio ‘</a:t>
            </a:r>
            <a:r>
              <a:rPr lang="es-CO" sz="1800" dirty="0" err="1"/>
              <a:t>Antiquum</a:t>
            </a:r>
            <a:r>
              <a:rPr lang="es-CO" sz="1800" dirty="0"/>
              <a:t> </a:t>
            </a:r>
            <a:r>
              <a:rPr lang="es-CO" sz="1800" dirty="0" err="1"/>
              <a:t>ministerium</a:t>
            </a:r>
            <a:r>
              <a:rPr lang="es-CO" sz="1800" dirty="0"/>
              <a:t>’ (Ministerio Antiguo), que recupera este ministerio, “muy antiguo” dentro de la Iglesia, como el mismo Papa reconoce al comienzo de su escrito.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21</a:t>
            </a:fld>
            <a:endParaRPr lang="es-CO"/>
          </a:p>
        </p:txBody>
      </p:sp>
    </p:spTree>
    <p:extLst>
      <p:ext uri="{BB962C8B-B14F-4D97-AF65-F5344CB8AC3E}">
        <p14:creationId xmlns:p14="http://schemas.microsoft.com/office/powerpoint/2010/main" val="6006402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Casa General: El Año Ignaciano que celebra los 500 años de la herida de San Ignacio en Pamplona y su posterior conversión comienza el 20 de mayo de 2021. Para destacar el inicio de este importante año para la familia ignaciana en oración, estamos organizando una transmisión de oración online, abierta a todos, el 23 de mayo. Esta oración durará unos 35 minutos y se emitirá en tres zonas horarias: a las 20:00 horas en Manila (</a:t>
            </a:r>
            <a:r>
              <a:rPr lang="es-CO" sz="1800" dirty="0" err="1"/>
              <a:t>PhST</a:t>
            </a:r>
            <a:r>
              <a:rPr lang="es-CO" sz="1800" dirty="0"/>
              <a:t>), a las 20:00 horas en Roma (CEST) y a las 20:00 horas en Nueva York (EDT). En cada caso habrá tres versiones lingüísticas disponibles: español, inglés y francés.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Padre General: Que Nuestra Señora del Camino nos ayude a avanzar con la audacia de lo imposible. Necesitamos esa gracia para seguir los pasos del Padre Arrupe y responder a los desafíos del Papa Francisco para que podamos servir mejor a las personas desplazadas por la fuerza y a los refugiados con gran generosidad y sabiduría, utilizando los talentos que hemos recibido y esperando recibir mucho más.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22</a:t>
            </a:fld>
            <a:endParaRPr lang="es-CO"/>
          </a:p>
        </p:txBody>
      </p:sp>
    </p:spTree>
    <p:extLst>
      <p:ext uri="{BB962C8B-B14F-4D97-AF65-F5344CB8AC3E}">
        <p14:creationId xmlns:p14="http://schemas.microsoft.com/office/powerpoint/2010/main" val="200320847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Temporada de cómics en la Tienda Javeriana en mayo.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profesor Hernando Bermúdez Gómez participó en el Foro " Visiones, retos y perspectivas de la revisoría fiscal en reforma“, organizado por el comité de Antioquia para la reforma de dicha revisoría.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89747439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Estimados profesores, Con el fin de seguir aportando al fortalecimiento de capacidades de la investigación en la Universidad, queremos invitarlos a la capacitación sobre uso y manejo de datos de investigación en el que se ofrecerá el Taller introductorio a </a:t>
            </a:r>
            <a:r>
              <a:rPr lang="es-CO" sz="1800" dirty="0" err="1"/>
              <a:t>REDCap</a:t>
            </a:r>
            <a:r>
              <a:rPr lang="es-CO" sz="1800" dirty="0"/>
              <a:t>, (</a:t>
            </a:r>
            <a:r>
              <a:rPr lang="es-CO" sz="1800" dirty="0" err="1"/>
              <a:t>Research</a:t>
            </a:r>
            <a:r>
              <a:rPr lang="es-CO" sz="1800" dirty="0"/>
              <a:t> Electronic Data Capture), software para captura y gestión de datos de investigación con el que cuenta actualmente la Universidad. El taller será ofrecido por el Doctor Fernando Suarez-Obando, Director del Instituto de Genética Humana de la Universidad y se llevará a cabo el próximo jueves 20 de mayo, de 4:00 p.m. a 7:00 p.m.</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Buenas tardes estimado(a), Como es de su conocimiento, la Pontificia Universidad Javeriana viene realizando Congresos de Investigación en forma ininterrumpida desde hace más de 30 años, de forma bianual, con el fin de dar a conocer los avances investigativos de la Comunidad Académica Javeriana, en sus sedes Bogotá y Cali. En ese sentido, la Vicerrectoría de Investigación tiene el gusto de invitarle a postular los resultados de sus proyectos de investigación, en el marco de los siete simposios definidos para el XVI Congreso La investigación en la Pontificia Universidad Javeriana, que desarrollará entre el 13 al 17 de septiembre del 2021, de manera virtual.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5500838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Disfruta y prográmate con la Agenda Cultural Javeriana de Mayo - Julio y vive todos los espacios de arte y cultura que tenemos para ti.</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10 de mayo pasado tuvo lugar el segundo encuentro Estudiantes – Docentes - Egresados FCEA.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1198538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Apreciados profesores, La Coordinación de Formación Docente del CAE+E los invita especialmente a participar del conversatorio: "Uso de pizarras digitales y procesos de aprendizaje”.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Estimados profesores y personal administrativo: En consideración a la situación de la emergencia sanitaria y de orden público por la que está atravesando nuestro país, les informo que la Universidad ha tomado la decisión de entregar las tarjetas Davivienda   de alimentación y/o gasolina – Plan de beneficios flexibles, a través de Servientrega.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49192590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Pensar y el Grupo de investigación de Sociología Reproductiva (Universidad de Cambridge) invitan a la mesa redonda "Reproducción, sexualidad y guerra: Reflexiones desde América Latina". En esta mesa redonda </a:t>
            </a:r>
            <a:r>
              <a:rPr lang="es-CO" sz="1800" dirty="0" err="1"/>
              <a:t>Pasha</a:t>
            </a:r>
            <a:r>
              <a:rPr lang="es-CO" sz="1800" dirty="0"/>
              <a:t> Bueno-Hansen (</a:t>
            </a:r>
            <a:r>
              <a:rPr lang="es-CO" sz="1800" dirty="0" err="1"/>
              <a:t>University</a:t>
            </a:r>
            <a:r>
              <a:rPr lang="es-CO" sz="1800" dirty="0"/>
              <a:t> </a:t>
            </a:r>
            <a:r>
              <a:rPr lang="es-CO" sz="1800" dirty="0" err="1"/>
              <a:t>of</a:t>
            </a:r>
            <a:r>
              <a:rPr lang="es-CO" sz="1800" dirty="0"/>
              <a:t> Delaware), Vanesa Giraldo Gartner (</a:t>
            </a:r>
            <a:r>
              <a:rPr lang="es-CO" sz="1800" dirty="0" err="1"/>
              <a:t>University</a:t>
            </a:r>
            <a:r>
              <a:rPr lang="es-CO" sz="1800" dirty="0"/>
              <a:t> </a:t>
            </a:r>
            <a:r>
              <a:rPr lang="es-CO" sz="1800" dirty="0" err="1"/>
              <a:t>of</a:t>
            </a:r>
            <a:r>
              <a:rPr lang="es-CO" sz="1800" dirty="0"/>
              <a:t> Massachusetts Amherst) y Tatiana Sánchez Parra (Pontificia Universidad Javeriana), conversarán con Julieta Chaparro-Buitrago (</a:t>
            </a:r>
            <a:r>
              <a:rPr lang="es-CO" sz="1800" dirty="0" err="1"/>
              <a:t>University</a:t>
            </a:r>
            <a:r>
              <a:rPr lang="es-CO" sz="1800" dirty="0"/>
              <a:t> </a:t>
            </a:r>
            <a:r>
              <a:rPr lang="es-CO" sz="1800" dirty="0" err="1"/>
              <a:t>of</a:t>
            </a:r>
            <a:r>
              <a:rPr lang="es-CO" sz="1800" dirty="0"/>
              <a:t> Cambridge), sobre las posibilidades e implicaciones de pensar la reproducción y la sexualidad en escenarios de justicia transicional y en contextos de violencias armadas y políticas.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¡Estamos de regreso con Cascabel en la Tienda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8326520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 ¡Celebremos el día de la enfermera y el enfermero!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Estimados todos, Dando continuidad a nuestra ruta de formación-reflexión sobre los consumos problemáticos, queremos extenderles la invitación a la conmemoración del Día Mundial sin tabaco 2021 con el </a:t>
            </a:r>
            <a:r>
              <a:rPr lang="es-CO" sz="1800" dirty="0" err="1"/>
              <a:t>Webinar</a:t>
            </a:r>
            <a:r>
              <a:rPr lang="es-CO" sz="1800" dirty="0"/>
              <a:t>: Cesación de consumo de tabaco en tiempos de pandemia: comprometidos con el cambio, que se llevará a cabo el día jueves 20 de mayo desde las 5:00 pm y se transmitirá en vivo, por el canal de YouTube Asesoría Psicológica y Salud (https://www.youtube.com/channel/UCWoCNJCaJW_CiCuAp3oRTFg)</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56012587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Quiero darles un mensaje de tranquilidad a todos ustedes, ya que la Dirección de Gestión Humana en coordinación con la Oficina de Seguridad y Salud en el Trabajo, se encuentran atentas a los avances que se produzcan en esta materia con el fin de garantizar la ejecución de la inscripción de profesores, directivos, personal de apoyo y administrativos de la Universidad en el Plan Nacional de Vacunación contra la Covid-19, siguiendo las directrices que próximamente se emitan y en los tiempos que se estipulen para llevar a feliz término este proceso.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 ¡Divirtámonos haciendo figuras en </a:t>
            </a:r>
            <a:r>
              <a:rPr lang="es-CO" sz="1800" dirty="0" err="1"/>
              <a:t>foami</a:t>
            </a:r>
            <a:r>
              <a:rPr lang="es-CO" sz="1800" dirty="0"/>
              <a:t> en la Tienda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62497982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9479</TotalTime>
  <Words>2534</Words>
  <Application>Microsoft Office PowerPoint</Application>
  <PresentationFormat>On-screen Show (4:3)</PresentationFormat>
  <Paragraphs>89</Paragraphs>
  <Slides>22</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785</cp:revision>
  <dcterms:modified xsi:type="dcterms:W3CDTF">2021-05-15T20:20:00Z</dcterms:modified>
</cp:coreProperties>
</file>