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92" autoAdjust="0"/>
  </p:normalViewPr>
  <p:slideViewPr>
    <p:cSldViewPr snapToGrid="0">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22/05/2021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91087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885685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29755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112786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188394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12892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078637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693278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819661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892998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683730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4154358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53028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09357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486220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779690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536388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0484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18839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22/05/2021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22/05/2021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22/05/2021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22/05/2021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22/05/2021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22/05/2021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22/05/2021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22/05/2021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22/05/2021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524, 24 de mayo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Apreciada Comunidad FCEA, Queremos extenderles la invitación de nuestro evento Open Day de los Posgrados de la Facultad de Ciencias Económicas y Administrativas para ustedes y/o sus conocidos, donde están los programas de Especializaciones, Maestrías y Doctorado en las áreas de Administración, Administración de Salud, Contaduría y Economía, que llevaremos a cabo este próximo sábado 22 de </a:t>
            </a:r>
            <a:r>
              <a:rPr lang="es-CO" sz="1800" dirty="0" err="1"/>
              <a:t>mayo.En</a:t>
            </a:r>
            <a:r>
              <a:rPr lang="es-CO" sz="1800" dirty="0"/>
              <a:t> este espacio podrán conocer, junto con los directores de los programas y profesores, enfoques de la formación, estructuras curriculares, proyección laboral, nuestros diferenciales, entre otros temas; los cuales se encuentran alineados a las necesidades del mercado y sabemos que serán un pilar importante en la proyección profesional.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 la </a:t>
            </a:r>
            <a:r>
              <a:rPr lang="es-CO" sz="1800" dirty="0" err="1"/>
              <a:t>Vicererrectoría</a:t>
            </a:r>
            <a:r>
              <a:rPr lang="es-CO" sz="1800" dirty="0"/>
              <a:t> del Medio Universitario: ¡Vive </a:t>
            </a:r>
            <a:r>
              <a:rPr lang="es-CO" sz="1800" dirty="0" err="1"/>
              <a:t>Dream</a:t>
            </a:r>
            <a:r>
              <a:rPr lang="es-CO" sz="1800" dirty="0"/>
              <a:t> </a:t>
            </a:r>
            <a:r>
              <a:rPr lang="es-CO" sz="1800" dirty="0" err="1"/>
              <a:t>On</a:t>
            </a:r>
            <a:r>
              <a:rPr lang="es-CO" sz="1800" dirty="0"/>
              <a:t> - soñando en voz alta!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7322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Los invitamos al </a:t>
            </a:r>
            <a:r>
              <a:rPr lang="es-CO" sz="1800" dirty="0" err="1"/>
              <a:t>Webinar</a:t>
            </a:r>
            <a:r>
              <a:rPr lang="es-CO" sz="1800" dirty="0"/>
              <a:t>: "Diseño de matrices de evaluación" el próximo miércoles 26 de mayo de 2:00 a 4:00 p.m. Este espacio tiene como propósito ofrecer herramientas prácticas para el desarrollo de matrices o rúbricas de evaluación como guías que orientan el aprendizaje de los estudiantes.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24 años sin Mario Calderón y Elsa Alvarado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0416598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Buenas Noches: Les adjunto cordial invitación a la Catedra Contabilidad y Aseguramiento Gubernamental, que se realizará a través de la plataforma ZOOM, el próximo martes 25 de mayo a las 6:00 p.m. Nombre Conferencia: “ Impacto en la Deuda Pública Colombiana, por las acciones de mitigación del COVID -19” Conferencista:  Dr. Eduardo Enrique Rodríguez Ruíz - Coordinador de Gestión en la delegada para económicos de la Contraloría General de la República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122 - Cinco nuevas convocatorias internas e invitación al XVI Congreso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9939834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¡Celebremos con mamá en su 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Nuevos informes de la Secretaría Técnica de Verificación de la Implementación del Acuerdo de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240397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reunión de Mejores Empresas, con la participación de la Dra. Mónica Vesga, nueva líder de MEC en el Banco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partir de la invitación de KPMG para vincularnos al programa </a:t>
            </a:r>
            <a:r>
              <a:rPr lang="es-CO" sz="1800" dirty="0" err="1"/>
              <a:t>Learning</a:t>
            </a:r>
            <a:r>
              <a:rPr lang="es-CO" sz="1800" dirty="0"/>
              <a:t> </a:t>
            </a:r>
            <a:r>
              <a:rPr lang="es-CO" sz="1800" dirty="0" err="1"/>
              <a:t>Together</a:t>
            </a:r>
            <a:r>
              <a:rPr lang="es-CO" sz="1800" dirty="0"/>
              <a:t> , se realizó la Charla: Analítica de datos aplicada a los escenarios financieros y contables, Conferencista: Fabio Alexander Rojas Roldán, Socio en la práctica de IRM in Audit de KPMG.</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443463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Boletín informativo: Plan Nacional de Vacunación contra el COVID-19 para Docentes, Directivos, Personal de apoyo logístico y administrativo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Bajo el anterior contexto, el “paro” ha sido una tecnología de interpelación al Estado y al aparato productivo en general. De los Paros Agrarios que buscaban interrumpir el flujo de alimentos y materias primas a las Huelgas generales que detenían las industrias en las ciudades, hemos venido avanzando a un nuevo tipo de movilización y acción colectiva.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167682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Una preocupación especial durante estos días fue la situación particular de Colombia; nos sentimos muy cercanos a las juventudes y al pueblo que ha levantado su voz y que ha sido reprimido tan duramente por las fuerzas del Estado; enviamos un saludo fraterno y solidario a todos los compañeros y compañeras del cuerpo apostólico en Colombia que se sienten identificados con las justas reclamaciones. ¡Sigan adelante en la construcción de un futuro esperanzador para todos! El trabajo por la reconciliación y la justicia tiene que seguir animando nuestra vocación.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edición en español de La </a:t>
            </a:r>
            <a:r>
              <a:rPr lang="es-CO" sz="1800" dirty="0" err="1"/>
              <a:t>Civiltà</a:t>
            </a:r>
            <a:r>
              <a:rPr lang="es-CO" sz="1800" dirty="0"/>
              <a:t> </a:t>
            </a:r>
            <a:r>
              <a:rPr lang="es-CO" sz="1800" dirty="0" err="1"/>
              <a:t>Cattolica</a:t>
            </a:r>
            <a:r>
              <a:rPr lang="es-CO" sz="1800" dirty="0"/>
              <a:t> retoma sus publicaciones en un formato completamente renovado a través de su nuevo sitio web: www.laciviltacattolica.es. Y lo hace con un mensaje especial del Papa Francisco (adjunto) con ocasión del inicio del año ignaciano, durante el cual la Compañía de Jesús celebrará los 500 años de la conversión del santo de Loyola.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9394286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El programa académico ha sido creado por las universidades pertenecientes a la AUSJAL para impulsar el intercambio estudiantil a través de cursos virtuales. Estudiantes y profesores interactúan con realidades y culturas diferentes, sin el límite de tiempo y espacio que supone la educación presencial. A las universidades les permite ampliar las posibilidades de internacionalización y diversificar su oferta educativa, expandiendo sus fronteras.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Provincial: Nuestra misión nos exige escuchar y acompañar a todas las partes en este conflicto construyendo espacios de diálogo y negociación para hacer posible una Colombia en la que quepamos todos. Es el mejor servicio que podemos prestar hoy a esta sociedad, cada vez más fragmentada. Tenemos que aprovechar nuestras plataformas, contactos e influencia para promover dinámicas de acercamiento entre los enfrentados socialmente e impulsar la construcción de alternativas que sean justas y reconozcan las necesidades sentidas de todos los colombianos.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2025657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Prensa de la Santa Sede informó que el Santo Padre Francisco ha nombrado obispo de la diócesis de Hong Kong (China) al Rev. P. Stephen </a:t>
            </a:r>
            <a:r>
              <a:rPr lang="es-CO" sz="1800" dirty="0" err="1"/>
              <a:t>Chow</a:t>
            </a:r>
            <a:r>
              <a:rPr lang="es-CO" sz="1800" dirty="0"/>
              <a:t> </a:t>
            </a:r>
            <a:r>
              <a:rPr lang="es-CO" sz="1800" dirty="0" err="1"/>
              <a:t>Sau-yan</a:t>
            </a:r>
            <a:r>
              <a:rPr lang="es-CO" sz="1800" dirty="0"/>
              <a:t>, S.I., hasta ahora Provincial de la Provincia China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Ante las recientes tensiones en Colombia, cree que las crisis en el país neogranadino no se resuelven si no se resuelven las de los demás países de la región: Yo creo que la desigualdad, la injusticia, la pobreza, acelerada por la pandemia ha puesto mucho más en manifiesto el tremendo descontento que existe en las poblaciones latinoamericanas y a las cuales no se ha encontrado una salida realmente política a toda esta situación”.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408305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Convocatoria Revista digital FLACSI: la educación Ignaciana integral e integradora del próximo futuro. La idea es que docentes, directivos, colaboradores, padres y madres de familia, estudiantes de los dos últimos años de secundaria y equipos de trabajo presenten textos inéditos y otro tipo de publicaciones, para una revista digital con motivo de los 20 años de FLACSI, dedicada a destacar experiencias, narrativas y producciones que saldrá en el mes de septiembre de este año 2021.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¡Ya estamos! La experiencia propuesta a los jesuitas, y a los que se inspiran en San Ignacio espiritualmente, fue lanzada anoche en Pamplona, España. De hecho, el P. Arturo Sosa, Superior General de la Compañía de Jesús, inauguró el “Año Ignaciano” que se celebrará del 20 de mayo de 2021 al 31 de julio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8293637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782 - Contrapartida 5833 a 5846 - Registro Contable 523.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convocatoria San Francisco Javier se extendió hasta el próximo 25 de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Una bola de cañón fue el medio divino para su conversión. También cada uno de nosotros ha recibido esa bombarda, por lo menos, una vez en su vida, o las veces que han sido necesarias para </a:t>
            </a:r>
            <a:r>
              <a:rPr lang="es-CO" sz="1800" dirty="0" err="1"/>
              <a:t>re-direccionarnos</a:t>
            </a:r>
            <a:r>
              <a:rPr lang="es-CO" sz="1800" dirty="0"/>
              <a:t>, para recordarnos que andábamos distraídos. Esa bombarda ha sido contundente y esa herida ha sido proporcionalmente profunda a nuestra distracción o desorientación.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Los jesuitas celebran el 500 aniversario de la conversión de San Ignacio de Loyola. Fue un tipo diferente de conversión. Pasó de ser un noble vanidoso centrado en el éxito mundano y la fama a ser el fundador de la mayor orden religiosa católica. Dios dio al mundo y a la Iglesia un precioso regalo a través de Ignacio: una espiritualidad que ayuda a seguir al Espíritu en todas las circunstancias de la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9833064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Creo que Francisco de Javier es un ejemplo vivo de que los Ejercicios le hicieron “ver nuevas todas las cosas en Cristo”. Al principio, cuando estudiaba en la Universidad de París, su forma de ver, igual a la de muchos de sus compañeros de estudio, era “para alcanzar algún beneficio o dignidad eclesiástica, y después con tal dignidad servir a Dios”, ha llegado a olvidarse de sí mismo y no pensar más que en dar a conocer la luz que es Cristo a los que no la conocen.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Innovación de la Vicerrectoría de Investigación, de la Pontificia Universidad Javeriana, realizará el Foro </a:t>
            </a:r>
            <a:r>
              <a:rPr lang="es-CO" sz="1800" dirty="0" err="1"/>
              <a:t>Fulbright</a:t>
            </a:r>
            <a:r>
              <a:rPr lang="es-CO" sz="1800" dirty="0"/>
              <a:t>: Cerrando la brecha entre las universidades colombianas y los Inversionistas. Aquí, James Thompson, del Idea Center de la Universidad de </a:t>
            </a:r>
            <a:r>
              <a:rPr lang="es-CO" sz="1800" dirty="0" err="1"/>
              <a:t>Notre</a:t>
            </a:r>
            <a:r>
              <a:rPr lang="es-CO" sz="1800" dirty="0"/>
              <a:t> Dame (Estados Unidos), presentará diferentes posibilidades para crear iniciativas empresariales desde las universidades con alto potencial. El foro también contará con destacados inversionistas del ecosistema para compartir su perspectiva y visión sobre cómo cerrar la brecha entre las universidades de diferentes latitudes.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6443916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internacionales organizó la actividad La DAI con Nuestros Profesores: Oportunidades COIL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Oficina de Egresados: ¿Estás en búsqueda de trabajo y te apasiona la enseñanza? únete a nuestro </a:t>
            </a:r>
            <a:r>
              <a:rPr lang="es-CO" sz="1800" dirty="0" err="1"/>
              <a:t>webinar</a:t>
            </a:r>
            <a:r>
              <a:rPr lang="es-CO" sz="1800" dirty="0"/>
              <a:t> de hoy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859162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¡Agéndate con Tienda Javeriana del 18 al 31 de mayo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cultural javeriana: ¡Guitarra, tiple y guacharaca! Ven y celebra junto los más pequeños el sonido alegre y divertido de la música campesina y aprende de este ritmo que carga la historia y la voz del campo colombiano.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61201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Vuelve el programa cultural de la Tienda Javeriana, este miércoles 19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Alba Rocio Carvajal Sandoval, Carlos Arturo Rodríguez Vera, Luis Henry Moya Moreno, Leonardo Varón García y Wilmar Franco </a:t>
            </a:r>
            <a:r>
              <a:rPr lang="es-CO" sz="1800" dirty="0" err="1"/>
              <a:t>Franco</a:t>
            </a:r>
            <a:r>
              <a:rPr lang="es-CO" sz="1800" dirty="0"/>
              <a:t>, </a:t>
            </a:r>
            <a:r>
              <a:rPr lang="es-CO" sz="1800" dirty="0" err="1"/>
              <a:t>convesaron</a:t>
            </a:r>
            <a:r>
              <a:rPr lang="es-CO" sz="1800" dirty="0"/>
              <a:t> sobre el proyecto de </a:t>
            </a:r>
            <a:r>
              <a:rPr lang="es-CO" sz="1800" dirty="0" err="1"/>
              <a:t>simplifiación</a:t>
            </a:r>
            <a:r>
              <a:rPr lang="es-CO" sz="1800" dirty="0"/>
              <a:t> del Decreto </a:t>
            </a:r>
            <a:r>
              <a:rPr lang="es-CO" sz="1800" dirty="0" err="1"/>
              <a:t>reglamenterio</a:t>
            </a:r>
            <a:r>
              <a:rPr lang="es-CO" sz="1800" dirty="0"/>
              <a:t> 2420 de 2015.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011106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y la Maestría en Estudios Críticos de las Migraciones Contemporáneas invitaron al evento: Miradas integradoras de la migración: ordenada, segura y regular.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¿Tienes que asistir a un centro de salud? | Boletín de prevención frente al Covid-19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336719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De la Vicerrectoría del Medio Universitario: ¿Quieres transformar tus hábitos? - Encuentra aquí como hacerlo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Estimados profesores, reciban un cordial saludo.  La Universidad ha puesto en marcha la implementación de </a:t>
            </a:r>
            <a:r>
              <a:rPr lang="es-CO" sz="1800" dirty="0" err="1"/>
              <a:t>Brightspace</a:t>
            </a:r>
            <a:r>
              <a:rPr lang="es-CO" sz="1800" dirty="0"/>
              <a:t>, la nueva plataforma de LMS (</a:t>
            </a:r>
            <a:r>
              <a:rPr lang="es-CO" sz="1800" dirty="0" err="1"/>
              <a:t>learning</a:t>
            </a:r>
            <a:r>
              <a:rPr lang="es-CO" sz="1800" dirty="0"/>
              <a:t> </a:t>
            </a:r>
            <a:r>
              <a:rPr lang="es-CO" sz="1800" dirty="0" err="1"/>
              <a:t>management</a:t>
            </a:r>
            <a:r>
              <a:rPr lang="es-CO" sz="1800" dirty="0"/>
              <a:t> </a:t>
            </a:r>
            <a:r>
              <a:rPr lang="es-CO" sz="1800" dirty="0" err="1"/>
              <a:t>system</a:t>
            </a:r>
            <a:r>
              <a:rPr lang="es-CO" sz="1800" dirty="0"/>
              <a:t>), para la Sede Central Bogotá y Seccional Cali, en programas conducentes a título y educación continua. Con este cambio, la comunidad educativa Javeriana tendrá a su disposición una plataforma que responda a las necesidades institucionales.  Compartiremos la información y novedades de esta herramienta a través de sesiones sincrónicas de capacitación, donde se abordarán las funcionalidades básicas y esenciales necesarias para empezar a usar esta nueva aula virtual, la cual estará disponible a partir de Julio de este año.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65576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Innovación Educativa del CAE+E tiene el gusto de invitarles a participar del 4to Círculo de Innovación Educativa del 2021, el próximo viernes 21 de mayo de 2:00 a 4:00 pm. Este espacio tiene como propósito desarrollar habilidades para valorar de manera colaborativa una idea de innovación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¡Especial para mamás!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470298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¡Talleres Artísticos: Ritmo, música, pintura y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 un cordial saludo, El Instituto Pensar como centro miembro coordinador del GT “Estado, desarrollo y desigualdades territoriales" de CLACSO invita: "Jornadas internacionales desarrollo y desigualdades territoriales" que se desarrollarán en cuatro (4) paneles entre el 28 de mayo y el 18 de junio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429516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9580</TotalTime>
  <Words>2033</Words>
  <Application>Microsoft Office PowerPoint</Application>
  <PresentationFormat>On-screen Show (4:3)</PresentationFormat>
  <Paragraphs>84</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796</cp:revision>
  <dcterms:modified xsi:type="dcterms:W3CDTF">2021-05-22T14:51:39Z</dcterms:modified>
</cp:coreProperties>
</file>