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1" r:id="rId3"/>
    <p:sldId id="262" r:id="rId4"/>
    <p:sldId id="263" r:id="rId5"/>
    <p:sldId id="264" r:id="rId6"/>
    <p:sldId id="265" r:id="rId7"/>
    <p:sldId id="266" r:id="rId8"/>
    <p:sldId id="267" r:id="rId9"/>
    <p:sldId id="268" r:id="rId10"/>
    <p:sldId id="269" r:id="rId11"/>
    <p:sldId id="271" r:id="rId12"/>
    <p:sldId id="272" r:id="rId13"/>
    <p:sldId id="270" r:id="rId14"/>
    <p:sldId id="273" r:id="rId15"/>
    <p:sldId id="274" r:id="rId16"/>
    <p:sldId id="275" r:id="rId17"/>
    <p:sldId id="276" r:id="rId18"/>
    <p:sldId id="277"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29/05/2021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310754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57569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548356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439998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571014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585692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8893414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8556876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806516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597796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923930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726259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936800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58950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858343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10860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29/05/2021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29/05/2021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29/05/2021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29/05/2021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29/05/2021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29/05/2021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29/05/2021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29/05/2021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29/05/2021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29/05/2021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29/05/2021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29/05/2021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525, 31 de mayo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🌿En tiempos de turbulencia social, sembremos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#DiálogosCinep Paro Nacional: ¿Qué está en juego?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2940828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Ciclo de Video Conferencias – Seminario Internacional de Investigación Contable: Fecha: Jueves 3 de junio de 2021 Hora: 2:00 p.m. Titulo Conferencia: “</a:t>
            </a:r>
            <a:r>
              <a:rPr lang="es-CO" sz="1800" dirty="0" err="1"/>
              <a:t>The</a:t>
            </a:r>
            <a:r>
              <a:rPr lang="es-CO" sz="1800" dirty="0"/>
              <a:t> </a:t>
            </a:r>
            <a:r>
              <a:rPr lang="es-CO" sz="1800" dirty="0" err="1"/>
              <a:t>Relationship</a:t>
            </a:r>
            <a:r>
              <a:rPr lang="es-CO" sz="1800" dirty="0"/>
              <a:t> </a:t>
            </a:r>
            <a:r>
              <a:rPr lang="es-CO" sz="1800" dirty="0" err="1"/>
              <a:t>between</a:t>
            </a:r>
            <a:r>
              <a:rPr lang="es-CO" sz="1800" dirty="0"/>
              <a:t> </a:t>
            </a:r>
            <a:r>
              <a:rPr lang="es-CO" sz="1800" dirty="0" err="1"/>
              <a:t>Auditors</a:t>
            </a:r>
            <a:r>
              <a:rPr lang="es-CO" sz="1800" dirty="0"/>
              <a:t>’ </a:t>
            </a:r>
            <a:r>
              <a:rPr lang="es-CO" sz="1800" dirty="0" err="1"/>
              <a:t>Accountability</a:t>
            </a:r>
            <a:r>
              <a:rPr lang="es-CO" sz="1800" dirty="0"/>
              <a:t> and Professional </a:t>
            </a:r>
            <a:r>
              <a:rPr lang="es-CO" sz="1800" dirty="0" err="1"/>
              <a:t>Scepticism</a:t>
            </a:r>
            <a:r>
              <a:rPr lang="es-CO" sz="1800" dirty="0"/>
              <a:t>: A Cross-Cultural </a:t>
            </a:r>
            <a:r>
              <a:rPr lang="es-CO" sz="1800" dirty="0" err="1"/>
              <a:t>Experiment</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VII Congreso Internacional de Investigación en Contaduría Pública REDICEAC La presidencia de la Red de Investigación en Ciencias Económicas, Administrativas y Contables, junto con el Departamento de Ciencias Contables de la Facultad de Ciencias Económicas y Administrativas de la Pontificia Universidad Javeriana, tenemos el gusto de invitarlos a participar en el VII Congreso Internacional de Investigación en Contaduría Pública REDICEAC "Enfoques y experiencias en la formación y la práctica del profesional contable en los tiempos de pandemia", a realizarse de manera remota Fecha: Viernes 11 de junio de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6463479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Invitación Lanzamiento Sistematización Rutas de Experiencias Territoriales en Cinco Zonas PDET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Decano de Facultad convocó a algunos de los profesores de la FCEA a participar en una reunión que tiene como objetivo prepararnos para la Acreditación AACSB.</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8411953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tercera Catedra Contabilidad y Aseguramiento Gubernamental “ Impacto en la Deuda Pública Colombiana, por las acciones de mitigación del COVID -19”, Conferencistas: Dr. Eduardo Enrique Rodríguez Ruíz - Coordinador de Gestión en la delegada para económicos de la Contraloría General de la República.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 profesor, recibe un saludo muy especial. En esta oportunidad, desde el Centro Ático queremos invitarte a participar en las jornadas de socialización y capacitación de </a:t>
            </a:r>
            <a:r>
              <a:rPr lang="es-CO" sz="1800" dirty="0" err="1"/>
              <a:t>Brightspace</a:t>
            </a:r>
            <a:r>
              <a:rPr lang="es-CO" sz="1800" dirty="0"/>
              <a:t>, la nueva plataforma de administración de cursos de la Universidad. Entre junio y julio se realizará este proceso con sesiones sincrónicas organizadas en diferentes niveles.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4656757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Innovación de la Vicerrectoría de Investigación, de la Pontificia Universidad Javeriana, realizó el Foro </a:t>
            </a:r>
            <a:r>
              <a:rPr lang="es-CO" sz="1800" dirty="0" err="1"/>
              <a:t>Fulbright</a:t>
            </a:r>
            <a:r>
              <a:rPr lang="es-CO" sz="1800" dirty="0"/>
              <a:t>: Cerrando la brecha entre las universidades colombianas y los Inversionistas.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de LUMSA y la Congregación para la Educación Católica realizaron el 14 de mayo el </a:t>
            </a:r>
            <a:r>
              <a:rPr lang="es-CO" sz="1800" dirty="0" err="1"/>
              <a:t>webinar</a:t>
            </a:r>
            <a:r>
              <a:rPr lang="es-CO" sz="1800" dirty="0"/>
              <a:t> sobre el eje de ecología integral y tecnología ética, en el cual participaron el padre Jorge Humberto Peláez Piedrahita, S.J., rector de la Universidad Javeriana, y Jairo Cifuentes Madrid, secretario general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9582285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Cinep</a:t>
            </a:r>
            <a:r>
              <a:rPr lang="es-CO" sz="1800" dirty="0"/>
              <a:t>/PPP y otras organizaciones sociales de </a:t>
            </a:r>
            <a:r>
              <a:rPr lang="es-CO" sz="1800" dirty="0" err="1"/>
              <a:t>latinoamérica</a:t>
            </a:r>
            <a:r>
              <a:rPr lang="es-CO" sz="1800" dirty="0"/>
              <a:t> y Colombia expresan su rechazo a los casos de abuso policial presentados en el marco de la protesta social en Colombia, y exigen el respeto a los DD.HH.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Tribunal Superior de Bombay ordena ingresar al P. Stan a hospital.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3740135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último capítulo de la serie documental “Querida Amazonía: Sueños del Papa Francisco para la </a:t>
            </a:r>
            <a:r>
              <a:rPr lang="es-CO" sz="1800" dirty="0" err="1"/>
              <a:t>Panamazonía</a:t>
            </a:r>
            <a:r>
              <a:rPr lang="es-CO" sz="1800" dirty="0"/>
              <a:t>” relata los desafíos que emergen del Sueño eclesial: el reto de encarnar la liturgia mediante el rito amazónico, el camino de la inculturación e interculturalidad, y reconocer el papel de la mujer.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Luiz</a:t>
            </a:r>
            <a:r>
              <a:rPr lang="es-CO" sz="1800" dirty="0"/>
              <a:t> Fernando Klein SJ, sugiere el lugar de la propuesta del PEG en el acervo de orientaciones y opciones de los jesuitas referente a su apostolado educativo en Latinoamérica. Él propone considerar la propuesta del Pacto como la meta que las instituciones educativas se empeñan en alcanzar, moviéndose en el horizonte de las “Preferencias Apostólicas Universales de la Compañía de Jesús”, en las Líneas de Acción del “Proyecto Educativo Común” (PEC) y en el documento sobre “El derecho universal a una educación de calidad (DUEC).</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1000821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t>
            </a:r>
            <a:r>
              <a:rPr lang="es-CO" sz="1800" dirty="0" err="1"/>
              <a:t>Flacsi</a:t>
            </a:r>
            <a:r>
              <a:rPr lang="es-CO" sz="1800" dirty="0"/>
              <a:t>: ¡👋🏽 Te damos la bienvenida al Precoloquio Latinoamericano de Educación Jesuita! El Precoloquio Latinoamericano de Educación Jesuita es un evento virtual organizado por FLACSI para ampliar la experiencia de reflexión del II Coloquio JESEDU-Global2021.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Recuerdos personales, sentimientos sobre cómo vivir la pandemia del coronavirus, una mirada lúcida y benevolente a la Iglesia y a lo que se vive en ella, perspectivas sobre la vida religiosa y, por supuesto, el significado de la herida y la conversión de Ignacio para el día de hoy. Éste fue el programa de la entrevista al Padre General realizada por la periodista Silvia Rozas Barrero, FI, el 20 de mayo en el centro Jesuitas </a:t>
            </a:r>
            <a:r>
              <a:rPr lang="es-CO" sz="1800" dirty="0" err="1"/>
              <a:t>Maldonadode</a:t>
            </a:r>
            <a:r>
              <a:rPr lang="es-CO" sz="1800" dirty="0"/>
              <a:t> Madrid.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6631522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cosas aparentemente pequeñas pueden ser importantes”. Como la bala de cañón que hirió a Ignacio, hizo añicos sus sueños mundanos para comenzar a vivir los sueños que Dios tenía para él. Con ello, cambió el curso de su vida y del mundo. “Porque el sueño de Dios para Ignacio era ayudar a las almas, salir al mundo entero, acompañado de Jesús pobre y humilde”.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Ignacio y sus compañeros tenían una especial devoción a María, que acompañaba a cada uno de ellos en sus viajes por el mundo. En la iglesia del </a:t>
            </a:r>
            <a:r>
              <a:rPr lang="es-CO" sz="1800" dirty="0" err="1"/>
              <a:t>Gesù</a:t>
            </a:r>
            <a:r>
              <a:rPr lang="es-CO" sz="1800" dirty="0"/>
              <a:t>, en Roma, hay una capilla dedicada a la Madonna </a:t>
            </a:r>
            <a:r>
              <a:rPr lang="es-CO" sz="1800" dirty="0" err="1"/>
              <a:t>della</a:t>
            </a:r>
            <a:r>
              <a:rPr lang="es-CO" sz="1800" dirty="0"/>
              <a:t> </a:t>
            </a:r>
            <a:r>
              <a:rPr lang="es-CO" sz="1800" dirty="0" err="1"/>
              <a:t>Strada</a:t>
            </a:r>
            <a:r>
              <a:rPr lang="es-CO" sz="1800" dirty="0"/>
              <a:t> (Virgen del Camino).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3732638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783 - Contrapartida 5847 a 5864 - Registro Contable 524.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Comparto la edición más reciente de la revista Hoy en la Javeriana, edición abril 2021. En su contenido podrán leer el editorial “Libertad y Orden: el lema de Colombia” con relación al momento que vive el país. Las reflexiones y propuestas de una educación basada en la ecología integral que se desarrollaron en el foro sobre el Pacto Global Educativo con más de 400 participantes de América Latina. La herramienta SATIS que monitorea las situaciones de riesgo académico de nuestros estudiantes; y los aportes a la construcción de paz que se hacen desde las prácticas sociales.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 un cordial saludo, El Instituto Pensar como centro miembro coordinador del GT "Estado, desarrollo y desigualdades territoriales" de CLACSO invita: “Jornadas internacionales desarrollo y desigualdades territoriales" que se desarrollarán en cuatro (4) paneles entre el 28 de mayo y el 18 de junio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¡Aprovecha nuestra última semana y pide a domicilio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3996164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Egresados: ¡Agéndate con nuestros </a:t>
            </a:r>
            <a:r>
              <a:rPr lang="es-CO" sz="1800" dirty="0" err="1"/>
              <a:t>webinars</a:t>
            </a:r>
            <a:r>
              <a:rPr lang="es-CO" sz="1800" dirty="0"/>
              <a:t> de la semana!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Buenas Tardes: Desde la Facultad de Ciencias Económicas y Administrativas - Departamento de Ciencias Contables, junto con la presidencia de la Red de Investigación en Ciencias Económicas, Administrativas y Contables, tenemos el gusto de invitarlos a participar en el VII Congreso Internacional de Investigación en Contaduría Pública REDICEAC "Enfoques y experiencias en la formación y la práctica del profesional contable en los tiempos de pandemia", a realizarse el próximo 11 de junio del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2944763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Enfrenta El Dolor De Hombro.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La Universidad Javeriana ofrece su Maestría en Estudios Críticos de las Migraciones Contemporáneas. Infórmese sobre los contenidos del programa y los planes financieros que ofrece la Universidad.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7981807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Semilleros de Fe del Centro Pastoral San Francisco Javier, los invitan a participar de este espacio que favorecerá el acercamiento a la Sagrada Escritura a través de la reflexión y oración comunitaria. Fecha de inicio: 9 de junio de 2021 Hora: 5:00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de Ciencias Económicas y Administrativas de la Pontificia Universidad Javeriana, convoca a personas interesadas en ocupar la posición de Coordinador de Analítica y Mejoramiento Continuo a presentar sus candidaturas. La persona que ocupe dicha posición apoyará a la Facultad en sus esfuerzos por velar por el mejoramiento continuo en la enseñanza y obtener la acreditación de la </a:t>
            </a:r>
            <a:r>
              <a:rPr lang="es-CO" sz="1800" dirty="0" err="1"/>
              <a:t>Association</a:t>
            </a:r>
            <a:r>
              <a:rPr lang="es-CO" sz="1800" dirty="0"/>
              <a:t> </a:t>
            </a:r>
            <a:r>
              <a:rPr lang="es-CO" sz="1800" dirty="0" err="1"/>
              <a:t>to</a:t>
            </a:r>
            <a:r>
              <a:rPr lang="es-CO" sz="1800" dirty="0"/>
              <a:t> </a:t>
            </a:r>
            <a:r>
              <a:rPr lang="es-CO" sz="1800" dirty="0" err="1"/>
              <a:t>Advance</a:t>
            </a:r>
            <a:r>
              <a:rPr lang="es-CO" sz="1800" dirty="0"/>
              <a:t> </a:t>
            </a:r>
            <a:r>
              <a:rPr lang="es-CO" sz="1800" dirty="0" err="1"/>
              <a:t>Collegiate</a:t>
            </a:r>
            <a:r>
              <a:rPr lang="es-CO" sz="1800" dirty="0"/>
              <a:t> </a:t>
            </a:r>
            <a:r>
              <a:rPr lang="es-CO" sz="1800" dirty="0" err="1"/>
              <a:t>Schools</a:t>
            </a:r>
            <a:r>
              <a:rPr lang="es-CO" sz="1800" dirty="0"/>
              <a:t> </a:t>
            </a:r>
            <a:r>
              <a:rPr lang="es-CO" sz="1800" dirty="0" err="1"/>
              <a:t>of</a:t>
            </a:r>
            <a:r>
              <a:rPr lang="es-CO" sz="1800" dirty="0"/>
              <a:t> Business (AACSB), entre otras, en los próximos años.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775813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Directivos, reciban un cordial saludo.  La Universidad ha recibido de Wharton-QS </a:t>
            </a:r>
            <a:r>
              <a:rPr lang="es-CO" sz="1800" dirty="0" err="1"/>
              <a:t>Reimagine</a:t>
            </a:r>
            <a:r>
              <a:rPr lang="es-CO" sz="1800" dirty="0"/>
              <a:t> </a:t>
            </a:r>
            <a:r>
              <a:rPr lang="es-CO" sz="1800" dirty="0" err="1"/>
              <a:t>Education</a:t>
            </a:r>
            <a:r>
              <a:rPr lang="es-CO" sz="1800" dirty="0"/>
              <a:t> </a:t>
            </a:r>
            <a:r>
              <a:rPr lang="es-CO" sz="1800" dirty="0" err="1"/>
              <a:t>Awards</a:t>
            </a:r>
            <a:r>
              <a:rPr lang="es-CO" sz="1800" dirty="0"/>
              <a:t> una invitación para participar en su evento anual de la versión 2021, cuyos premios se enfocan en dar visibilidad al trabajo docente innovador y en reconocer los proyectos de innovación que consiguen mejorar los aprendizajes de los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Spatia, un esfuerzo conjunto con el INCP, se analizó el tema de Revelaciones.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380306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este periodo intersemestral únete al programa de entrenamiento Personalizado Virtual. Tendremos varias sesiones en las siguientes dos semanas para que sigas </a:t>
            </a:r>
            <a:r>
              <a:rPr lang="es-CO" sz="1800" dirty="0" err="1"/>
              <a:t>activ</a:t>
            </a:r>
            <a:r>
              <a:rPr lang="es-CO" sz="1800" dirty="0"/>
              <a:t>@ Escoge la o las actividades a las que quieras asistir.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Preventa libro: El Olvido que seremos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8254661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¡Celebremos el mes de mamá!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¡Compra libros de Michel Foucault y el tercero es gratis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1991916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9644</TotalTime>
  <Words>1526</Words>
  <Application>Microsoft Office PowerPoint</Application>
  <PresentationFormat>On-screen Show (4:3)</PresentationFormat>
  <Paragraphs>72</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803</cp:revision>
  <dcterms:modified xsi:type="dcterms:W3CDTF">2021-05-29T22:19:10Z</dcterms:modified>
</cp:coreProperties>
</file>