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4" r:id="rId15"/>
    <p:sldId id="275" r:id="rId16"/>
    <p:sldId id="276" r:id="rId17"/>
    <p:sldId id="277" r:id="rId18"/>
    <p:sldId id="278" r:id="rId19"/>
    <p:sldId id="279"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5/06/2021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67980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74799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754755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352992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174036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494788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6020494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250764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409670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680235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88289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690620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915978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19800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13182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63000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3822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5/06/2021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5/06/2021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5/06/2021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5/06/2021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5/06/2021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5/06/2021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5/06/2021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5/06/2021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5/06/2021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youtu.be/y2C1VENBMWk"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526, 7 de junio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Agenda cultural javeriana: ¡Concierto virtual: Katie James y Camilo Giraldo!.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 eres profesor o administrativo, alquila ya un vehículo sostenible.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735691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Conversatorio: Plantas, agricultura familiar y bienestar.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 un cordial saludo. El sistema de Registro Académico de Profesores (RAP), le informa que el Período de Evaluación del Plan de Trabajo correspondiente al 01012021-30062021 se encuentra disponible entre el 2021-06-04 y el 2021-07-30.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180694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VRI No. 123 -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se expuso el tema “Generalidades de la auditoría forense (AF)  y el caso de la auditoría interna (AI) en las universidades” , por los profesores Johanna Rosmira Cordero </a:t>
            </a:r>
            <a:r>
              <a:rPr lang="es-CO" sz="1800" dirty="0" err="1"/>
              <a:t>Gáfaro</a:t>
            </a:r>
            <a:r>
              <a:rPr lang="es-CO" sz="1800" dirty="0"/>
              <a:t>  y Segundo Paulino Angulo Cadena.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9875685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Paro Nacional, abuso policial y violaciones a los DD.HH.</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ACODESI: </a:t>
            </a:r>
            <a:r>
              <a:rPr lang="es-CO" sz="1800" dirty="0">
                <a:solidFill>
                  <a:srgbClr val="000000"/>
                </a:solidFill>
                <a:latin typeface="Dosis"/>
              </a:rPr>
              <a:t>XVI Concurso Nacional de Talentos Literarios.-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3571159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Miembros de la Red de Homólogos de Ambiente y Sustentabilidad de AUSJAL, participaron como moderadores y ponentes durante los 5 días de duración del Seminario “5 años de la </a:t>
            </a:r>
            <a:r>
              <a:rPr lang="es-CO" sz="1800" dirty="0" err="1"/>
              <a:t>Laudato</a:t>
            </a:r>
            <a:r>
              <a:rPr lang="es-CO" sz="1800" dirty="0"/>
              <a:t> Si” (14 al 18 de septiembre de 2020) organizado por la Pontificia Universidad Católica de Río y liderado por el Coordinador de la Red, el </a:t>
            </a:r>
            <a:r>
              <a:rPr lang="es-CO" sz="1800" dirty="0" err="1"/>
              <a:t>Dr</a:t>
            </a:r>
            <a:r>
              <a:rPr lang="es-CO" sz="1800" dirty="0"/>
              <a:t> Luis Felipe </a:t>
            </a:r>
            <a:r>
              <a:rPr lang="es-CO" sz="1800" dirty="0" err="1"/>
              <a:t>Guanaes</a:t>
            </a:r>
            <a:r>
              <a:rPr lang="es-CO" sz="1800" dirty="0"/>
              <a:t> Rego.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hace más de una semana, el P. Stan </a:t>
            </a:r>
            <a:r>
              <a:rPr lang="es-CO" sz="1800" dirty="0" err="1"/>
              <a:t>Swamy</a:t>
            </a:r>
            <a:r>
              <a:rPr lang="es-CO" sz="1800" dirty="0"/>
              <a:t> presentaba síntomas de </a:t>
            </a:r>
            <a:r>
              <a:rPr lang="es-CO" sz="1800" dirty="0" err="1"/>
              <a:t>Covid</a:t>
            </a:r>
            <a:r>
              <a:rPr lang="es-CO" sz="1800" dirty="0"/>
              <a:t> 19. El pasado 14 de mayo, en conversación telefónica, el veterano jesuita, de 84 años, falsamente acusado de terrorismo y encarcelado en la prisión de </a:t>
            </a:r>
            <a:r>
              <a:rPr lang="es-CO" sz="1800" dirty="0" err="1"/>
              <a:t>Taloja</a:t>
            </a:r>
            <a:r>
              <a:rPr lang="es-CO" sz="1800" dirty="0"/>
              <a:t> desde el 9 de octubre de 2020, le había dicho a su amigo y compañero, Joseph Xavier: “Me siento mal, tengo un fuerte dolor de cabeza, fiebre y tos. Me siento muy débil”.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8694728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Nelson Rodríguez, licenciado en comunicación social y máster en comunicación y periodismo, es el nuevo coordinador de la Red de Radios jesuitas de América Latina y el Caribe. Sustituye en el cargo a Karla Lara, quien fue hasta el mes de mayo, la Directora del Dpto. de Ciencias de la Comunicación en la Universidad Centroamericana.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Este video destaca el enfoque de ciclo económico completo promovido por la red COMPARTE, a través de las experiencias de ASOPECAM  (Asociación de Pequeños Caficultores del Corregimiento de la Marina en Tuluá, Valle del Cauca) y la empresa social </a:t>
            </a:r>
            <a:r>
              <a:rPr lang="es-CO" sz="1800" dirty="0" err="1"/>
              <a:t>Garittea</a:t>
            </a:r>
            <a:r>
              <a:rPr lang="es-CO" sz="1800" dirty="0"/>
              <a:t>, ambas acompañadas por el IMCA (Instituto Mayor Campesino).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7821428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Deseo hacer énfasis, sin ninguna pretensión de novedad, en que el mayor servicio que nuestras instituciones prestan a la sociedad es ser universidades en el sentido pleno de la palabra. Es decir, primero el sustantivo ‘universidad’, y después el adjetivo, ‘católica’, considerando claramente que esta última conlleva una marca indeleble, un modo de proceder con una particular visión humanística y un sentido antropológico que brinda un profundo valor agregado en múltiples dimensiones, especialmente en la construcción de tejido social. Es decir, universidades en sentido pleno y católicas en sentido auténtico.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REPAM ofrece a los agentes pastorales de la Amazonía una serie de insumos para su labor. La Cesta Amazónica es una "caja de herramientas" que contiene materiales sencillos para la mayor vinculación entre el ejercicio evangelizador y un rol activo en la sociedad. Estos subsidios son guías que parten de la realidad amazónica para profundizar y colaborar en la construcción de una Iglesia con rostro amazónico.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5779262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06 de junio al 02 de julio se lanzarán diversas piezas gráficas y audiovisuales en las redes sociales de la Red Jesuita con Migrantes de Centroamérica y Norteamérica (RJM-CANA), esto como parte de la campaña "Pasos que tejen historias", en el marco de la celebración del Día Mundial de la Persona Refugiada, a conmemorarse el 20 de junio.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película animada "</a:t>
            </a:r>
            <a:r>
              <a:rPr lang="es-CO" sz="1800" dirty="0">
                <a:hlinkClick r:id="rId3"/>
              </a:rPr>
              <a:t>Ignacio de Loyola - Hallar a Dios en todas las cosas</a:t>
            </a:r>
            <a:r>
              <a:rPr lang="es-CO" sz="1800" dirty="0"/>
              <a:t>" está inspirada en la autobiografía de Ignacio. En él, Ignacio cuenta su historia de tal manera que quiere invitar a otros a comprender la historia de su propia vida con mayor nitidez. Esta película muestra cómo Ignacio de Loyola, fundador de la orden de los jesuitas, descubre paso a paso cómo puede encontrar a Dios en todas las cosas.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4691305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es uno de los grupos apoyados por la obra de la Compañía “Centro Padre Rubio”, obra de apostolado social de servicio a los migrantes que, amparada por la Fundación San Juan del Castillo, lleva el nombre de uno de los misioneros jesuitas martirizados en las Reducciones de Paraguay. Hemos conocido al director del centro, </a:t>
            </a:r>
            <a:r>
              <a:rPr lang="es-CO" sz="1800" dirty="0" err="1"/>
              <a:t>Yván</a:t>
            </a:r>
            <a:r>
              <a:rPr lang="es-CO" sz="1800" dirty="0"/>
              <a:t> </a:t>
            </a:r>
            <a:r>
              <a:rPr lang="es-CO" sz="1800" dirty="0" err="1"/>
              <a:t>Lendrino</a:t>
            </a:r>
            <a:r>
              <a:rPr lang="es-CO" sz="1800" dirty="0"/>
              <a:t>. Nos habla de la misión que él y su equipo están llevando a cabo.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Hay jesuitas en la ciudad de Pamplona, en Navarra (España), famosa por la batalla en la que fue herido gravemente Ignacio de Loyola en 1521, La Compañía de Jesús dirige un colegio en la ciudad, cuyos orígenes se remontan a 1580. El colegio se cerró cuando los jesuitas fueron expulsados de España en 1767. En 1946 se reabrió una nueva institución educativa: el Colegio San Ignacio, que pasó de tener 32 alumnos hasta los casi 1.800 de ahora.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41901631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Académicos universitarios hacen propuesta de reforma tributaria. La propuesta de los expertos de la Javeriana, Externado, de los Andes y del Rosario, así como </a:t>
            </a:r>
            <a:r>
              <a:rPr lang="es-CO" sz="1800" dirty="0" err="1"/>
              <a:t>Fescol</a:t>
            </a:r>
            <a:r>
              <a:rPr lang="es-CO" sz="1800" dirty="0"/>
              <a:t>, recaudaría $20 billones anuales y no pondría a pagar más a personas que ganen menos de $6 millones mensuales.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Aportes javerianos sobre la coyuntura y el futuro de Colombia Desde la Universidad Javeriana identificamos la oportunidad de abrir canales de diálogo enfocados a construir aportes, con una visión prospectiva y propositiva, que ayuden a afrontar la difícil coyuntura de nuestro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389615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784 - Contrapartida 5865 a 5880 - Registro Contable 525.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Secretaría General: La hoja de vida digital del empleado entra en operación.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Llegó nuestro combo del mes de junio - julio a los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personal administrativo: Les informo que ayer se realizó el primer abono en las tarjetas de alimentación y gasolina de Davivienda, por lo tanto ya se encuentran activas y disponibles para su uso.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1292938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reciban un cordial saludo. Dando alcance al compromiso adquirido por la Biblioteca Alfonso Borrero Cabal, S.J., de mostrar los resultados obtenidos en el acompañamiento brindado por Sandra Triana bibliotecóloga asignada a su Facultad, me permito enviar en archivo adjunto el cuarto informe sobre “Oportunidades de Acompañamiento de la Biblioteca General a los Procesos de Aprendizaje e Investigación de la Facultad de Ciencias Económicas y Administrativas en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Agéndate del 1 al 14 de junio con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393519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Bienvenido Junio: Agéndate con nuestros </a:t>
            </a:r>
            <a:r>
              <a:rPr lang="es-CO" sz="1800" dirty="0" err="1"/>
              <a:t>webinars</a:t>
            </a:r>
            <a:r>
              <a:rPr lang="es-CO" sz="1800" dirty="0"/>
              <a:t> REGRESA.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Medhat </a:t>
            </a:r>
            <a:r>
              <a:rPr lang="en-US" sz="1800" dirty="0" err="1"/>
              <a:t>Endrawes</a:t>
            </a:r>
            <a:r>
              <a:rPr lang="en-US" sz="1800" dirty="0"/>
              <a:t> </a:t>
            </a:r>
            <a:r>
              <a:rPr lang="en-US" sz="1800" dirty="0" err="1"/>
              <a:t>expuso</a:t>
            </a:r>
            <a:r>
              <a:rPr lang="en-US" sz="1800" dirty="0"/>
              <a:t> el </a:t>
            </a:r>
            <a:r>
              <a:rPr lang="en-US" sz="1800" dirty="0" err="1"/>
              <a:t>tema</a:t>
            </a:r>
            <a:r>
              <a:rPr lang="en-US" sz="1800" dirty="0"/>
              <a:t>: “The Relationship between Auditors’ Accountability and Professional </a:t>
            </a:r>
            <a:r>
              <a:rPr lang="en-US" sz="1800" dirty="0" err="1"/>
              <a:t>Scepticism</a:t>
            </a:r>
            <a:r>
              <a:rPr lang="en-US" sz="1800" dirty="0"/>
              <a:t>: A Cross-Cultural Experiment” </a:t>
            </a:r>
            <a:r>
              <a:rPr lang="en-US" sz="1800" dirty="0" err="1"/>
              <a:t>en</a:t>
            </a:r>
            <a:r>
              <a:rPr lang="en-US" sz="1800" dirty="0"/>
              <a:t> Desarrollo del Seminario de Investigación </a:t>
            </a:r>
            <a:r>
              <a:rPr lang="en-US" sz="1800" dirty="0" err="1"/>
              <a:t>contable</a:t>
            </a:r>
            <a:r>
              <a:rPr lang="en-US" sz="1800" dirty="0"/>
              <a:t>.</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7114253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Paro Nacional: ¿Qué está en juego?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Secretaría General: Invitación conversatorios sobre Justicia Socioambiental intercultural y superación del paradigma tecnocrático </a:t>
            </a:r>
            <a:r>
              <a:rPr lang="es-CO" sz="1800" dirty="0" err="1"/>
              <a:t>eficientista</a:t>
            </a:r>
            <a:r>
              <a:rPr lang="es-CO" sz="1800" dirty="0"/>
              <a:t> - 10,17 y 24 de junio.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3408134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Biblioteca General: Capacitaciones para docentes en junio.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libros: "Un mundo de libros, para un mundo de lectores" con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745370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comparte la siguiente invitación al Pensar en Público: 𝗕𝘂𝗿𝗼𝗰𝗿𝗮𝗰𝗶𝗮𝘀 𝗲𝘀𝘁𝗮𝘁𝗮𝗹𝗲𝘀 𝘆 𝗰𝗼𝗻𝘀𝘁𝗿𝘂𝗰𝗰𝗶</a:t>
            </a:r>
            <a:r>
              <a:rPr lang="es-CO" sz="1800" dirty="0" err="1"/>
              <a:t>ó</a:t>
            </a:r>
            <a:r>
              <a:rPr lang="es-CO" sz="1800" dirty="0"/>
              <a:t>𝗻 𝗱𝗲 𝗽𝗮𝘇: 𝗥𝗲𝗳𝗹𝗲𝘅𝗶𝗼𝗻𝗲𝘀 𝗱𝗲𝘀𝗱𝗲 𝘆 𝘀𝗼𝗯𝗿𝗲 𝗖𝗼𝗹𝗼𝗺𝗯𝗶𝗮.</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Decanos, Directores de Departamento e Institutos y Secretarios de Facultad, Atentamente nos permitimos informarles que el ICFES ha abierto la Convocatoria para grupos de investigación 2021. En nuestra página web, se encuentran publicados los términos internos de la convocatoria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7913293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libro secreto de las niñas con un 20% de descuento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Disfruta de nuestras promociones para junio y julio que trae los Servicios de Alimentación.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6452675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9716</TotalTime>
  <Words>1465</Words>
  <Application>Microsoft Office PowerPoint</Application>
  <PresentationFormat>On-screen Show (4:3)</PresentationFormat>
  <Paragraphs>76</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Bradley Hand ITC</vt:lpstr>
      <vt:lpstr>Calibri</vt:lpstr>
      <vt:lpstr>Dosis</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812</cp:revision>
  <dcterms:modified xsi:type="dcterms:W3CDTF">2021-06-05T17:47:59Z</dcterms:modified>
</cp:coreProperties>
</file>