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Lst>
  <p:sldSz cx="9144000" cy="6858000" type="screen4x3"/>
  <p:notesSz cx="6858000" cy="9144000"/>
  <p:custDataLst>
    <p:tags r:id="rId2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12/06/2021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766367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36907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731383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216471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509404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378637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702795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354554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787917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76635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7400513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1527768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75571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86355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10541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7136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60059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748517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23910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12/06/2021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12/06/2021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12/06/2021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12/06/2021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12/06/2021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12/06/2021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12/06/2021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12/06/2021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12/06/2021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527, 14 de junio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Coordinación de Formación Docente del CAE+E los invita especialmente a participar del webinario: "Elementos para el diseño de aula invertida 2.0” el próximo jueves 17 de junio a las 2:00 p.m. El aula invertida es una estrategia de enseñanza que aprovecha las Tecnologías de Información y Comunicación (TIC) para favorecer los aprendizajes de los estudiantes. Desde esta perspectiva, se les ofrecen otras formas de aproximarse al conocimiento antes de la clase presencial, llevándolos a preparar las clases de manera autónoma. Así, durante la clase presencial se realizan actividades que privilegien la orientación, resolución de dudas y retroalimentación. Este espacio ha sido diseñado especialmente para acercarnos a esta estrategia.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Estimado(a) director de departamento / programa: Reciba un cordial saludo del Centro para el Aprendizaje, la Enseñanza y la Evaluación -CAE+E. Anexo a este mensaje encontrará el informe de resultados, en el que se integra el análisis de las preguntas cerradas y de las preguntas abiertas, respondidas por estudiantes, profesores, directores de departamento y directores de programa. Al final del informe se presentan, a modo de conclusiones, las fortalezas institucionales y las necesidades de acompañamiento identificadas. Igualmente, encuentra un resumen ejecutivo en el que sintetizan los principales hallazgos que sustentan las conclusiones.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7839712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Secretaría General: Justicia socioambiental intercultural y superación del paradigma tecnocrático </a:t>
            </a:r>
            <a:r>
              <a:rPr lang="es-CO" sz="1800" dirty="0" err="1"/>
              <a:t>eficientista</a:t>
            </a:r>
            <a:r>
              <a:rPr lang="es-CO" sz="1800" dirty="0"/>
              <a:t> - 17 de junio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Secretaría de Planeación: Apreciados profesores, reciban un atento saludo. En el día de hoy, 11 de junio de 2021 y hasta las 4:00 p.m., en el Centro de vacunación ubicado en el Centro Javeriano de Formación Deportiva en la Universidad, se vacunarán con Sinovac los primero 400 profesores que se presenten en el recinto. Esta información estará vigente hasta agotar existencias. Es imprescindible presentar el carné.</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7766884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Mercadeo realizó la presentación de una propuesta de mercadeo para promoción del programa de Contaduría Pública a la Dirección de la Carrera, la Dirección de Departamento y el grupo estudiantil GESCO.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sexta reunión de coordinadores de unidades del Departamento, tema: Retroalimentación de sílabos, reforma curricular programa de Contaduría Pública. Nos acompañó </a:t>
            </a:r>
            <a:r>
              <a:rPr lang="es-CO" sz="1800" dirty="0" err="1"/>
              <a:t>Yenny</a:t>
            </a:r>
            <a:r>
              <a:rPr lang="es-CO" sz="1800" dirty="0"/>
              <a:t> Marcela Rojas </a:t>
            </a:r>
            <a:r>
              <a:rPr lang="es-CO" sz="1800" dirty="0" err="1"/>
              <a:t>Guzman</a:t>
            </a:r>
            <a:r>
              <a:rPr lang="es-CO" sz="1800" dirty="0"/>
              <a:t> - Profesional Gestión de Información de la Dirección de Programas Académicos.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1787944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reunión Curso NIIF - Elección de temáticas: En esta reunión se determinó qué temas relacionados con NIIF se incluirán en el curso que tomarán los funcionarios que hacen parte de los grupos de  Análisis y Seguimiento Financiero, Investigaciones Administrativas, Control de Sociedades y Seguimiento a acuerdos de Reestructuración, así como a las Intendencias de Barranquilla y Medellín.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VII Congreso Internacional de Investigación en Contaduría Pública REDICEAC "Enfoques y experiencias en la formación y la práctica del profesional contable en los tiempos de pandemia“.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0423921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Quacquarelli</a:t>
            </a:r>
            <a:r>
              <a:rPr lang="es-CO" sz="1800" dirty="0"/>
              <a:t> Symonds publicó el 8 de junio la edición 2022 del </a:t>
            </a:r>
            <a:r>
              <a:rPr lang="es-CO" sz="1800" dirty="0" err="1"/>
              <a:t>World</a:t>
            </a:r>
            <a:r>
              <a:rPr lang="es-CO" sz="1800" dirty="0"/>
              <a:t> </a:t>
            </a:r>
            <a:r>
              <a:rPr lang="es-CO" sz="1800" dirty="0" err="1"/>
              <a:t>University</a:t>
            </a:r>
            <a:r>
              <a:rPr lang="es-CO" sz="1800" dirty="0"/>
              <a:t> Rankings – QS Ranking mundial. Allí la Pontificia Universidad Javeriana mantiene el tercer puesto como mejor universidad puntuada en Colombia y se ubica en la posición 412 a nivel mundial, escalando 14 puestos; la Universidad de los Andes y la Universidad Nacional de Colombia son primera y segunda respectivamente.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Javeriana, en colaboración con las instituciones que conforman la Mesa de Educación del Foro de Presidentes y el Ministerio de Comercio, Industria y Turismo (MINCIT), impartirá un conjunto de seminarios en los que se socializarán herramientas para el emprendimiento y la transformación digital, con el fin de apoyar la formación del talento humano y contribuir a la reactivación económica y social en el contexto de la emergencia sanitaria derivada de la covid-19. Estas herramientas, además, fueron desarrolladas en conjunto por las entidades aliadas.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728318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Los estudiantes de pre y postgrado de las universidades de AUSJAL tienen la oportunidad de desarrollar sus habilidades y vivir una experiencia de intercambio académico e intercultural en modalidad virtual. Consulte el catálogo de asignaturas online y presencialidad remota que hemos dispuesto y las fechas de convocatoria.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Del </a:t>
            </a:r>
            <a:r>
              <a:rPr lang="es-CO" sz="1800" dirty="0" err="1"/>
              <a:t>Cinep</a:t>
            </a:r>
            <a:r>
              <a:rPr lang="es-CO" sz="1800" dirty="0"/>
              <a:t>: ¿Pero qué es lo que reivindican los diversos grupos de jóvenes? La diversidad y pluralidad de estos grupos o individuos no da para una agenda única ni se trata de unificarla ni de homogenizarla, sería un gran error de lectura. Las nuevas generaciones tienen otro tipo de propuestas menos delimitadas y estáticas a lo que se suele llamar una agenda homogénea en los parámetros y comprensiones de los movimientos juveniles y de estudiantes de las décadas de los años 60 o 70 del siglo pasado. Hoy existen jóvenes mujeres, hombres y diversidades sexuales, que los reúne diversas y ricas iniciativas, imaginarios, sueños y redes artísticas, animalistas, ambientalistas, emprendimientos económicos, etc., donde las narrativas expresan que otro mundo y otra sociedad es posible.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0977769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9 de junio celebramos en el Colegio San Luis Gonzaga de Manizales una eucaristía virtual, como acción de gracias por las Bodas de Oro Sacerdotales del rector, P. Álvaro Vélez Escobar, SJ, quien se ordenó el 9 de junio de 1971.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Este sábado 19 de junio, en un nuevo Espacio para el Espíritu, el padre Francisco de Roux, SJ, presidente de la Comisión para el Esclarecimiento de la Verdad, nos compartirá algunas de sus reflexiones. Lo acompañarán los comentaristas Lucía González (comisionada de la Comisión para el Esclarecimiento de la Verdad) y Vicente Durán, SJ (profesor de la Facultad de Filosofía de la Pontificia Universidad Javeriana), bajo la moderación de Manuel Ramiro Muñoz (director del Instituto de Estudios Interculturales de la Pontificia Universidad Javeriana, Cali).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9714406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Colegio San Pedro Claver de Bucaramanga obtuvo la clasificación A+ en los resultados de las Pruebas Saber 11 2020, manteniéndose entre los primeros puestos a nivel nacional, con un puntaje global de 355,14. “Estos resultados de las Pruebas Saber 2020, ubican a nuestra institución entre los dos primeros colegios del país con más de 100 estudiantes, siendo esta variable muy significativa en términos de promedio”, explica la vicerrectora y directora académica de la institución, Luz Alcira Navarro.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Ecología Integral de la Red de Centros Sociales de la Conferencia de Provinciales de América Latina y el Caribe (RCS/CPAL), pone a disposición de los interesados los audios en formato de podcast sobre los seminarios realizados durante el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9544609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Papa Francisco felicitó a la Federación Latinoamericana de Colegios de la Compañía de Jesús - FLACSI y pidió que enseñen a sus alumnos "a discernir" manteniendo una actitud crítica sobre los modelos de desarrollo, producción y consumo "que empujan vertiginosamente hacia la inequidad vergonzosa".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lunes 7 de junio se llevó a cabo la reunión de coordinadores parroquiales, pertenecientes a la Red Latinoamericana de parroquias confiadas a la Compañía de Jesús - RELAPAJ, la cual contó con la participación de Joaquín Pachón SJ (COL), Javier Fuenmayor SJ(CAM), Tomás Bradley SJ (ARU), Homero Fuentes SJ (ECU), Juan Pablo Escalante SJ (BOL), José Dos </a:t>
            </a:r>
            <a:r>
              <a:rPr lang="es-CO" sz="1800" dirty="0" err="1"/>
              <a:t>Passos</a:t>
            </a:r>
            <a:r>
              <a:rPr lang="es-CO" sz="1800" dirty="0"/>
              <a:t> SJ (BRA); Jorge Muñoz SJ (CHL), Alejandro Muñoz SJ (PER), Fernando Casillas SJ (MEX), M. </a:t>
            </a:r>
            <a:r>
              <a:rPr lang="es-CO" sz="1800" dirty="0" err="1"/>
              <a:t>Angel</a:t>
            </a:r>
            <a:r>
              <a:rPr lang="es-CO" sz="1800" dirty="0"/>
              <a:t> Vásquez SJ (VEN) y Juan </a:t>
            </a:r>
            <a:r>
              <a:rPr lang="es-CO" sz="1800" dirty="0" err="1"/>
              <a:t>Berli</a:t>
            </a:r>
            <a:r>
              <a:rPr lang="es-CO" sz="1800" dirty="0"/>
              <a:t> SJ (Delegado CPAL y coordinador de la Red).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6454877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lo largo de su historia los jesuitas han profundizado y dado a conocer la devoción al Corazón de Jesús. Esto no es sorprendente si uno conoce los Ejercicios Espirituales de San Ignacio de Loyola, pues promueven un conocimiento interior de Cristo que culmina en la “Contemplación para alcanzar amor” y “en todo amar y servir”. Pocos saben que la Compañía de Jesús ha escogido al Apostolado de la Oración - ahora la Red Mundial de Oración del Papa - como medio privilegiado para promover la devoción al Corazón de Cristo.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3 de junio de 2021, apenas dos semanas después de la apertura oficial del Año Jubilar Ignaciano en Pamplona y en todo el mundo (500 aniversario de la conversión de San Ignacio), el Museo Estatal Ruso de Historia de la Religión, en el corazón de San Petersburgo, Rusia, ha inaugurado oficialmente una exposición titulada, Ad maiorem Dei gloriam: Un solemne jubileo de la Orden de los Jesuitas, exposición dedicada a la vida y a las actividades apostólicas de la Compañía de Jesús en el pasado y en el presente, desde sus tiempos gloriosos durante el imperio ruso hasta la humilde presencia actual.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9145771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785 - Contrapartida 5881 a 5894 - Registro Contable 526.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Servicios Universitarios lanzó la campaña Plan de incentivos de archivos:  ¿Cómo lo haremos?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Según los servicios de correos del Vaticano, Raúl </a:t>
            </a:r>
            <a:r>
              <a:rPr lang="es-CO" sz="1800" dirty="0" err="1"/>
              <a:t>Berdoza</a:t>
            </a:r>
            <a:r>
              <a:rPr lang="es-CO" sz="1800" dirty="0"/>
              <a:t> ha querido representar un encuentro de Ignacio, en su lecho de convalecencia, con San Pedro, como vínculo directo con el Papa y el Vaticano. En su nota explicativa, Poste </a:t>
            </a:r>
            <a:r>
              <a:rPr lang="es-CO" sz="1800" dirty="0" err="1"/>
              <a:t>Vaticane</a:t>
            </a:r>
            <a:r>
              <a:rPr lang="es-CO" sz="1800" dirty="0"/>
              <a:t> señala que la ocasión es específicamente el 5º centenario de la conversión de Ignacio. La nota recuerda el acontecimiento de la batalla de Pamplona, la herida de Ignacio, su traslado a la casa familiar de Loyola y sus lecturas de la vida de Cristo y de los santos que guiarían su nueva vocación. Concluye con una referencia explícita a la espiritualidad ignaciana: “Esta experiencia se convertirá en el fundamento del discernimiento de espíritus y de los Ejercicios Espirituales”.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Consejo Ampliado General: El primer día se dedicará a que cada uno haga memoria de su propio camino de fe. El segundo día, los participantes habrán de recordar aquellas personas y circunstancias que moldearon su fe de manera especial. El tema del tercer día será "La fe en la Iglesia", de la cual y hacia la cual fluye nuestra vida como cristianos y nuestra misión como jesuitas. El cuarto día se propone examinar cómo nuestra "mínima Compañía de Jesús" ha sido fuente de consolación o desolación en el proceso de fortalecimiento de nuestra fe. El quinto y último día pretende recoger los frutos de los días anteriores y reflexionar hacia dónde conduce el Espíritu al grupo.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4401688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Papa Francisco: La conversión es una ocurrencia diaria. Rara vez lo es de una vez por todas. La conversión de Ignacio comenzó en Pamplona, pero no terminó ahí. Se convirtió a lo largo de su vida, día tras día. Y esto significa que a lo largo de su vida puso a Cristo en el centro. Y lo hizo a través del discernimiento. El discernimiento no consiste en triunfar siempre desde el principio, sino en navegar y tener una brújula para poder salir por el camino, que tiene muchos giros y vueltas, pero siempre de dejarse guiar por el Espíritu Santo, que nos lleva al encuentro con el Señor.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párroco católico ha llevado a una huelga de hambre en protesta por los recortes previstos por el gobierno al presupuesto de ayuda exterior. El P. Denis </a:t>
            </a:r>
            <a:r>
              <a:rPr lang="es-CO" sz="1800" dirty="0" err="1"/>
              <a:t>Blackledge</a:t>
            </a:r>
            <a:r>
              <a:rPr lang="es-CO" sz="1800" dirty="0"/>
              <a:t> SJ, de 78 años, párroco de la iglesia de San Francisco Javier en </a:t>
            </a:r>
            <a:r>
              <a:rPr lang="es-CO" sz="1800" dirty="0" err="1"/>
              <a:t>Everton</a:t>
            </a:r>
            <a:r>
              <a:rPr lang="es-CO" sz="1800" dirty="0"/>
              <a:t>, Liverpool, nunca antes había protestado nada en su vida, pero estaba tan indignado por la decisión que se sintió obligado a hacer un gesto público en su contra.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27197122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Regresa: Consulta nuestros </a:t>
            </a:r>
            <a:r>
              <a:rPr lang="es-CO" sz="1800" dirty="0" err="1"/>
              <a:t>webinars</a:t>
            </a:r>
            <a:r>
              <a:rPr lang="es-CO" sz="1800" dirty="0"/>
              <a:t> y convocatorias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 profesor, es un placer saludarte Desde Centro Ático queremos recordarte que durante junio y julio se estarán realizando las jornadas de socialización en </a:t>
            </a:r>
            <a:r>
              <a:rPr lang="es-CO" sz="1800" dirty="0" err="1"/>
              <a:t>Brightspace</a:t>
            </a:r>
            <a:r>
              <a:rPr lang="es-CO" sz="1800" dirty="0"/>
              <a:t>, la nueva plataforma LMS de la Universidad. No se requiere inscripción previa y trae sesiones sincrónicas diarias.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65649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Revista Controversia, coeditada por el CINEP/PPP y el Instituto de Estudios Interculturales de la Universidad Javeriana de Cali, les invita a participar en su dossier 218, "Paros 4.0", con artículos de investigación, revisión o reflexión encaminados a comprender los actuales procesos de movilización y protesta en Colombia, que sin duda han experimentado innegables transformaciones durante los últimos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académica: Atentamente nos permitimos compartir la Circular Conjunta No. 3 sobre la Convocatoria 894 del Ministerio de Ciencia y Tecnología para el reconocimiento y medición de grupos de investigación e investigadores y apoyo para el registro de productos de apropiación social del conocimiento.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121889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profesores de la Cátedra itinerante de ética profesional Juan José Amézquita Piar para cerrar el primer período del año e iniciar la planeación del segundo.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Recuerde la capacitación sobre la organización electrónica de los archivos de gestión, aplica para empleados y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1646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Al Consejo Académico se presentó la Consulta de candidatos para Vicerrector del Medio Universitario de la Sede Central de la Universidad y el Ajuste a la programación de clases del periodo académico 2021 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Circular </a:t>
            </a:r>
            <a:r>
              <a:rPr lang="es-CO" sz="1800" dirty="0" err="1"/>
              <a:t>Nº</a:t>
            </a:r>
            <a:r>
              <a:rPr lang="es-CO" sz="1800" dirty="0"/>
              <a:t>. 001-2021- Calendario de procesos y actividades académicas para los años 2021 y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467996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la Circular conjunta 011 de 2021 Ajustes en la programación de clases periodo 2130.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Jornadas informativas sobre nuestro servicio de pólizas de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5096925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Secretaría de Planeación recibimos el Boletín Informativo No 2 - Vacunación </a:t>
            </a:r>
            <a:r>
              <a:rPr lang="es-CO" sz="1800" dirty="0" err="1"/>
              <a:t>Covid</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Invitación VACACIONES LÚDICAS.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151217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¡Anímate a jugar en familia!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Queremos invitarlos al </a:t>
            </a:r>
            <a:r>
              <a:rPr lang="es-CO" sz="1800" dirty="0" err="1"/>
              <a:t>webinar</a:t>
            </a:r>
            <a:r>
              <a:rPr lang="es-CO" sz="1800" dirty="0"/>
              <a:t> sobre Plan de Gestión de Datos de Investigación (Data Management Plan). El Plan de Gestión de Datos es un elemento importante que debe ser elaborado antes de dar inicio a los proyectos de investigación y de acuerdo con buenas prácticas internacionales, debe ser presentado ante los comités de investigación y ética para su aval. El taller será ofrecido por el Doctor Fernando Suarez-Obando, Director del Instituto de Genética Humana de la Universidad y se llevará a cabo el próximo jueves 17 de junio, de 4:00 p.m. a 5:30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1931544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9796</TotalTime>
  <Words>2511</Words>
  <Application>Microsoft Office PowerPoint</Application>
  <PresentationFormat>On-screen Show (4:3)</PresentationFormat>
  <Paragraphs>84</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821</cp:revision>
  <dcterms:modified xsi:type="dcterms:W3CDTF">2021-06-12T20:47:46Z</dcterms:modified>
</cp:coreProperties>
</file>