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18/06/2021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486786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3048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647198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033767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986343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7613606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070786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142245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238731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425824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9703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2723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33640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2182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18/06/2021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18/06/2021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18/06/2021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18/06/2021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18/06/2021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18/06/2021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18/06/2021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18/06/2021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18/06/2021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uditingsoftwaredistributorsl.my.webex.com/meet/it"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forms.office.com/pages/responsepage.aspx?id=Dpn32j-KnECbdipUdQmAAA62yIqtokhJhVf2BEDnFcpUQlk1RzhGSUZRVDlNVE42WFlOMEIwWlU5Wi4u"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528, 21 de junio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Unidad de Aseguramiento: Buen día apreciados profesores Por medio del presente me permito invitarlos a una charla informativa para conocer el software de auditoría </a:t>
            </a:r>
            <a:r>
              <a:rPr lang="es-CO" sz="1800" dirty="0" err="1"/>
              <a:t>ASDauditor</a:t>
            </a:r>
            <a:r>
              <a:rPr lang="es-CO" sz="1800" dirty="0"/>
              <a:t> el día martes 22 de junio a las 10 am. Para acceder  por el siguiente link :  </a:t>
            </a:r>
            <a:r>
              <a:rPr lang="es-CO" sz="1800" dirty="0">
                <a:hlinkClick r:id="rId3"/>
              </a:rPr>
              <a:t>https://auditingsoftwaredistributorsl.my.webex.com/meet/it</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 Docente, la Dirección de Asuntos Internacionales te invita a tomar una taza de café con nosotros y conocer más acerca de nuestros servicios y oportunidades de internacionalización.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606160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¡Celebremos con el mejor papá!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Vive una obra donde la sorpresa, el tormento y la belleza forman parte de una mansión embrujada, en El Fantasma de Canterville👻</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284821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y Administrativos. Si estas interesado en aprender inglés, diligencia la encuesta en el siguiente link. </a:t>
            </a:r>
            <a:r>
              <a:rPr lang="es-CO" sz="1800" dirty="0">
                <a:hlinkClick r:id="rId3"/>
              </a:rPr>
              <a:t>https://forms.office.com/pages/responsepage.aspx?id=Dpn32j-KnECbdipUdQmAAA62yIqtokhJhVf2BEDnFcpUQlk1RzhGSUZRVDlNVE42WFlOMEIwWlU5Wi4u</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Les hacemos envío de un tutorial para registro de obras o productos de </a:t>
            </a:r>
            <a:r>
              <a:rPr lang="es-CO" sz="1800" dirty="0" err="1"/>
              <a:t>investigación+creación</a:t>
            </a:r>
            <a:r>
              <a:rPr lang="es-CO" sz="1800" dirty="0"/>
              <a:t> en </a:t>
            </a:r>
            <a:r>
              <a:rPr lang="es-CO" sz="1800" dirty="0" err="1"/>
              <a:t>Cvlac</a:t>
            </a:r>
            <a:r>
              <a:rPr lang="es-CO" sz="1800" dirty="0"/>
              <a:t> (como productos de nuevo conocimiento).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297109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t>
            </a:r>
            <a:r>
              <a:rPr lang="it-IT" sz="1800" dirty="0"/>
              <a:t>Convocatoria VI cohorte Programa Newman.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El acordeón, la guacharaca y la tradición se toman nuestras pantallas con la cápsula cultural: </a:t>
            </a:r>
          </a:p>
          <a:p>
            <a:r>
              <a:rPr lang="es-CO" sz="1800" dirty="0"/>
              <a:t>Paseo Vallenato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2495056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/PPP y otras organizaciones sociales que integran "Democracia en Riesgo"  rechazan el Proyecto de Ley 595 de 2021, que pretende darle facultades jurisdiccionales a la Procuraduría General, permitiéndole inhabilitar, suspender y destituir a funcionarios públicos de elección popular.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 Fe y Alegría de Perú, Ernesto </a:t>
            </a:r>
            <a:r>
              <a:rPr lang="es-CO" sz="1800" dirty="0" err="1"/>
              <a:t>Cavassa</a:t>
            </a:r>
            <a:r>
              <a:rPr lang="es-CO" sz="1800" dirty="0"/>
              <a:t> SJ, vincula la llamada a la “conversión institucional" en este Año Ignaciano con los pasos para aprobar el ”Plan Global de Prioridades Federativas 2021-2025” de la Federación Internacional de Fe y Alegría.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1163481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jesuita p. Karl Rahner fue uno de los primeros en reconocer que el Concilio Vaticano II había transformado a la Iglesia Católica occidental en una Iglesia Mundial. Afirmó: «El Concilio Vaticano II fue el primer gran evento oficial, en el que la Iglesia se convirtió en una Iglesia mundial»[1]. Si en el Concilio Vaticano I estaban presentes incluso los obispos de países no occidentales, estos eran todavía en su mayoría obispos misioneros de origen europeo y norteamericano.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EDUTIC de AUSJAL invita a su primer ciclo de seminarios web sobre las experiencias educativas de profesores de universidades afiliadas a AUSJAL con el uso de Tecnologías de la Información y Comunicación (TIC).</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0874955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Significa que nada cae fuera del ámbito de la vida espiritual. La espiritualidad ignaciana considera que todo ofrece la posibilidad para un posible encuentro con Dios. En el Principio y Fundamento de los Ejercicios Espirituales, Ignacio quiere que nos hagamos indiferentes a la salud o a la enfermedad, a la vida larga o corta, a la honra o a la deshonra, a la riqueza o a la pobreza… porque en todo ello hay ocasión para encontrar a Dios.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de Saint Louis ha recibido una subvención de $ 2 millones de la Fundación J.E. &amp; L.E. </a:t>
            </a:r>
            <a:r>
              <a:rPr lang="es-CO" sz="1800" dirty="0" err="1"/>
              <a:t>Mabee</a:t>
            </a:r>
            <a:r>
              <a:rPr lang="es-CO" sz="1800" dirty="0"/>
              <a:t> para la construcción del Centro Jesuita, una nueva instalación residencial de $ 16 millones para sacerdotes jesuitas ubicada en el campus norte de SLU. </a:t>
            </a:r>
            <a:r>
              <a:rPr lang="es-CO" sz="180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0860709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786 - Contrapartida 5895 a 5908 - Registro Contable 527.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DAI con Nuestros Profesores: Oportunidades COIL Ciencias Contables.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Acompañamiento Espiritual y Sacramental del Centro Pastoral San Francisco Javier, te invita a participar de Contigo en el Camino. Un espacio de acompañamiento espiritual para dialogar y compartir la vida.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y administrativos buenos días, .Me permito compartir  invitación al conversatorio "El País Que Queremos“.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1265055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los profesores Cesar Evelio Anzola Aguilar y Luis Fernando Calderon Arellano expusieron el tema Impuesto de renta para personas naturales.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Recuerda las jornadas informativas de nuestro servicio de pólizas de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173789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Los profesores de la Cátedra itinerante de ética profesional Juan José Amézquita Piar continuaron la planeación del próximo período académico.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Estimados javerianos. Reciban un atento saludo con mis deseos de salud y cuidado. Hace un mes despedimos al padre Joaquín Emilio Sánchez García, S.J., el padre Joaco, como le decíamos todos. Como homenaje a su memoria y legado, la revista Hoy en la Javeriana trae en su nueva edición un especial que recoge sus aportes a la Universidad, sus enseñanzas, cómo lo recuerdan quienes fueron sus alumnos y cómo los medios de comunicación registraron su fallecimiento. Es un especial multimedia con audios, videos y fotografías que nos dejan ver con claridad quién fue el padre Joaco. También podrán encontrar artículos sobre los 80 años de la Facultad de Enfermería y los 30 años del Departamento y la carrera de Estudios Musicales; sobre el inicio del Año Ignaciano y el programa PAE+N para acompañar a los estudiantes de Ingeniería, entre otros temas que registramos en mayo.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145561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Taller infantil: Así soñaron los antiguos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los invita especialmente a participar del webinario: "Retos de la evaluación” el próximo lunes 21 de junio a las 8:00 a.m. En este seminario teórico se introducen conceptos generales sobre la evaluación del aprendizaje, en el que se plantean algunos aspectos a tener en cuenta en los diseños de las evaluaciones.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200247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Junio prográmate y acompáñanos a explorar junto a los más pequeños las tradiciones, la música y las actividades que La Cajita Javeriana tiene para 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Únete al Programa de Entrenamiento Personalizado Virtual. Este es un espacio del CJFD VIRTUAL diseñado para que vivas la actividad física en compañía de nuestros profesionales, quienes estarán guiándote en tu proceso de forma individual y grupal.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762483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Tribunal Permanente de los Pueblos divulgó su fallo sobre genocidio político en Colombia este 17 de junio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Regresa: ¡Inscríbete a nuestro programa de mentorías para emprendedores!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9764774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los invita especialmente a participar del webinario: "Diseño de matrices o rúbricas de evaluación ” el próximo martes 22 de junio a las 8:00 a.m. Este espacio tiene como propósito ofrecer herramientas prácticas para el desarrollo de matrices o rúbricas de evaluación como guías que orientan el aprendizaje de los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¿Quieres vivir con tu pareja un tiempo para renovar el amor? El Programa Para Ser Iglesia del Centro Pastoral San Francisco Javier, te invita al Taller Virtual para Matrimonios. Un espacio para volver la mirada hacia el interior de la relación conyugal y </a:t>
            </a:r>
            <a:r>
              <a:rPr lang="es-CO" sz="1800" dirty="0" err="1"/>
              <a:t>re-encontrarse</a:t>
            </a:r>
            <a:r>
              <a:rPr lang="es-CO" sz="1800" dirty="0"/>
              <a:t> en la mutualidad del amor. No tiene ningún costo. Cupos limitados.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870402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9850</TotalTime>
  <Words>1252</Words>
  <Application>Microsoft Office PowerPoint</Application>
  <PresentationFormat>On-screen Show (4:3)</PresentationFormat>
  <Paragraphs>65</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829</cp:revision>
  <dcterms:modified xsi:type="dcterms:W3CDTF">2021-06-18T20:40:32Z</dcterms:modified>
</cp:coreProperties>
</file>