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1" r:id="rId3"/>
    <p:sldId id="262" r:id="rId4"/>
    <p:sldId id="263" r:id="rId5"/>
    <p:sldId id="264" r:id="rId6"/>
    <p:sldId id="266" r:id="rId7"/>
    <p:sldId id="265" r:id="rId8"/>
    <p:sldId id="267" r:id="rId9"/>
    <p:sldId id="268" r:id="rId10"/>
    <p:sldId id="269" r:id="rId11"/>
    <p:sldId id="270" r:id="rId12"/>
    <p:sldId id="271" r:id="rId13"/>
    <p:sldId id="272" r:id="rId14"/>
    <p:sldId id="273"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26/06/2021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275280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787396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9536618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8832885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853274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987900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950092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722152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361245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393067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545336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065353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26/06/2021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26/06/2021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26/06/2021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26/06/2021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26/06/2021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26/06/2021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26/06/2021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26/06/2021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26/06/2021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26/06/2021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26/06/2021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26/06/2021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aseware.com/"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529, 28 de junio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Buen día apreciados profesores Por medio del presente me permito invitarlos a una charla informativa para conocer las diferentes opciones que tiene </a:t>
            </a:r>
            <a:r>
              <a:rPr lang="es-CO" sz="1800" dirty="0" err="1"/>
              <a:t>Caseware</a:t>
            </a:r>
            <a:r>
              <a:rPr lang="es-CO" sz="1800" dirty="0"/>
              <a:t> en temas de auditoría. Fecha: Martes  29 de junio 10 am Para acceder  por el siguiente link : caseware.zoom.us/j/98809466576?p  Y para  conocer del tema:  </a:t>
            </a:r>
            <a:r>
              <a:rPr lang="es-CO" sz="1800" dirty="0">
                <a:hlinkClick r:id="rId3"/>
              </a:rPr>
              <a:t>https://www.caseware.com/</a:t>
            </a:r>
            <a:r>
              <a:rPr lang="es-CO" sz="1800" dirty="0"/>
              <a:t> Cordial saludo.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Consultorio Contable, en cabeza del Profesor Carlos Andrés Corredor realizó el cierre de la Sexta versión del Curso – Taller Gerencia Contable.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281991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miembros de la Comunidad Educativa Javeriana: Los invitamos a ser parte de la primera edición de </a:t>
            </a:r>
            <a:r>
              <a:rPr lang="es-CO" sz="1800" dirty="0" err="1"/>
              <a:t>TEDxUnijaveriana</a:t>
            </a:r>
            <a:r>
              <a:rPr lang="es-CO" sz="1800" dirty="0"/>
              <a:t>. Esta experiencia, busca ser fuente de inspiración en la búsqueda de soluciones cuando se pensaba que ello era imposible. Siete conferencistas compartirán el “eureka” de su vida.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Estudio revela que el cuidado en la vejez debe ser un tema prioritario La investigación fue realizada por el Grupo de Género y Economía de la Universidad Javeriana y Quanta – Cuidado y Género, una iniciativa creada en alianza entre la Universidad Javeriana, la Universidad de Los Andes y el Departamento Administrativo Nacional de Estadística (DANE). El estudio llamado “Los cuidados en la vejez: revisión y retos para Colombia” analiza el rápido aumento en el porcentaje de población mayor de 65 años, que además demanda un incremento en las necesidades de cuidado para estas personas.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5977112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Un estudio realizado por la Universidad Javeriana, el Comité Internacional de la Cruz Roja y el Centro de Investigación y Docencia Económicas (CIDE) de México en siete centros penitenciarios del país devela las condiciones por las que pasan las mujeres privadas de la libertad. La investigación llamada “Mujeres y prisión en Colombia: desafíos para la política criminal desde un enfoque de género”, liderado en la Javeriana por Astrid Liliana Sánchez-Mejía, profesora de la Facultad de Ciencias Jurídicas,  detalla las situaciones a las que se enfrentan las mujeres en cárceles como el Buen Pastor, Cómbita, Jamundí, Montería, Cúcuta, Pedregal y Picaleña.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El programa ‘Jóvenes a la U’ otorgará 8.000 becas para que estudiantes de la capital puedan realizar sus estudios en un programa técnico, tecnológico o profesional. Seis universidades públicas y 27 privadas apoyan esta iniciativa, entre ellas la Universidad Javeriana. La Secretaría de Educación de Bogotá, a través de ‘Jóvenes a la U’, busca que los jóvenes ingresen a carreras que tengan el potencial de responder a los retos del siglo XXI, como programación y marketing digital. Aunque, de igual manera, los estudiantes podrán escoger cualquier área del conocimiento que les interese. En esta primera convocatoria se ofrecerán 8.000 becas, pero se espera que el programa llegue a 20.000 beneficiarios.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42185972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Cinep</a:t>
            </a:r>
            <a:r>
              <a:rPr lang="es-CO" sz="1800" dirty="0"/>
              <a:t>/PPP y otras organizaciones sociales que integran "Democracia en Riesgo" alertan por la modificación al Decreto 003 de 2021, con el que se limita el derecho a la protesta permitiendo la intervención de la fuerza pública frente a los cortes de ruta temporales como permanentes.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padre General: En el mundo hay relaciones injustas que producen las migraciones, la violencia, la falta de trabajo, la creciente desigualdad. Una de las lecciones que tenemos que aprender es que solo en democracia podemos caminar como mundo. La pandemia ha mostrado la debilidad de las estructuras democráticas en el mundo.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4208481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El pasado 10 y 11 de junio cerca de 600 educadores y educadoras de todo el continente, se reunieron de manera sincrónica en un ambiente cercano y de profunda reflexión en el I Precoloquio Latinoamericano de Educación Jesuita.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Todo empezó, quizás, a comienzos de la década del 2000, con un mar de camisetas con la leyenda «¿Por qué dormir si no puedes SOÑAR (</a:t>
            </a:r>
            <a:r>
              <a:rPr lang="es-CO" sz="1800" dirty="0" err="1"/>
              <a:t>dream</a:t>
            </a:r>
            <a:r>
              <a:rPr lang="es-CO" sz="1800" dirty="0"/>
              <a:t>)?». Con una «dormida al aire libre» en el campus, algunos alumnos desafiaron a sus compañeros y profesores a prestar atención a las comunidades de inmigrantes indocumentados y a la necesidad de una legislación que establezca un proceso viable para acceder a la ciudadanía (propuesta entonces conocida como DREAM </a:t>
            </a:r>
            <a:r>
              <a:rPr lang="es-CO" sz="1800" dirty="0" err="1"/>
              <a:t>Act</a:t>
            </a:r>
            <a:r>
              <a:rPr lang="es-CO" sz="1800" dirty="0"/>
              <a:t>, y centrada en los menores). Hoy día se siguen oyendo los ecos de aquellas llamadas, incluso con una resonancia más fuerte, en el trabajo del Center </a:t>
            </a:r>
            <a:r>
              <a:rPr lang="es-CO" sz="1800" dirty="0" err="1"/>
              <a:t>for</a:t>
            </a:r>
            <a:r>
              <a:rPr lang="es-CO" sz="1800" dirty="0"/>
              <a:t> </a:t>
            </a:r>
            <a:r>
              <a:rPr lang="es-CO" sz="1800" dirty="0" err="1"/>
              <a:t>Undocumented</a:t>
            </a:r>
            <a:r>
              <a:rPr lang="es-CO" sz="1800" dirty="0"/>
              <a:t> </a:t>
            </a:r>
            <a:r>
              <a:rPr lang="es-CO" sz="1800" dirty="0" err="1"/>
              <a:t>Students</a:t>
            </a:r>
            <a:r>
              <a:rPr lang="es-CO" sz="1800" dirty="0"/>
              <a:t> (TCUS - Centro para estudiantes indocumentados) de la Universidad Saint </a:t>
            </a:r>
            <a:r>
              <a:rPr lang="es-CO" sz="1800" dirty="0" err="1"/>
              <a:t>Peter’s</a:t>
            </a:r>
            <a:r>
              <a:rPr lang="es-CO" sz="1800" dirty="0"/>
              <a:t>, en Jersey City, Nueva Jersey.</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6633745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787 - Contrapartida 5909 a 5923 - Registro Contable 528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¡Conéctate con los </a:t>
            </a:r>
            <a:r>
              <a:rPr lang="es-CO" sz="1800" dirty="0" err="1"/>
              <a:t>webinars</a:t>
            </a:r>
            <a:r>
              <a:rPr lang="es-CO" sz="1800" dirty="0"/>
              <a:t> REGRESA de la semana!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Preventa del libro: Vivir una vida feminista.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desarrollo del Seminario Internacional de Investigación contable, a través de la plataforma ZOOM, el jueves 24 de junio a las 2:00 p.m., se realizó en español la conferencia del profesor Nelson Javier Dueñas Gil, titulada "Trust in </a:t>
            </a:r>
            <a:r>
              <a:rPr lang="es-CO" sz="1800" dirty="0" err="1"/>
              <a:t>international</a:t>
            </a:r>
            <a:r>
              <a:rPr lang="es-CO" sz="1800" dirty="0"/>
              <a:t> </a:t>
            </a:r>
            <a:r>
              <a:rPr lang="es-CO" sz="1800" dirty="0" err="1"/>
              <a:t>cooperation</a:t>
            </a:r>
            <a:r>
              <a:rPr lang="es-CO" sz="1800" dirty="0"/>
              <a:t>: </a:t>
            </a:r>
            <a:r>
              <a:rPr lang="es-CO" sz="1800" dirty="0" err="1"/>
              <a:t>Emotional</a:t>
            </a:r>
            <a:r>
              <a:rPr lang="es-CO" sz="1800" dirty="0"/>
              <a:t> and </a:t>
            </a:r>
            <a:r>
              <a:rPr lang="es-CO" sz="1800" dirty="0" err="1"/>
              <a:t>cognitive</a:t>
            </a:r>
            <a:r>
              <a:rPr lang="es-CO" sz="1800" dirty="0"/>
              <a:t> trust </a:t>
            </a:r>
            <a:r>
              <a:rPr lang="es-CO" sz="1800" dirty="0" err="1"/>
              <a:t>complement</a:t>
            </a:r>
            <a:r>
              <a:rPr lang="es-CO" sz="1800" dirty="0"/>
              <a:t> </a:t>
            </a:r>
            <a:r>
              <a:rPr lang="es-CO" sz="1800" dirty="0" err="1"/>
              <a:t>each</a:t>
            </a:r>
            <a:r>
              <a:rPr lang="es-CO" sz="1800" dirty="0"/>
              <a:t> </a:t>
            </a:r>
            <a:r>
              <a:rPr lang="es-CO" sz="1800" dirty="0" err="1"/>
              <a:t>other</a:t>
            </a:r>
            <a:r>
              <a:rPr lang="es-CO" sz="1800" dirty="0"/>
              <a:t> </a:t>
            </a:r>
            <a:r>
              <a:rPr lang="es-CO" sz="1800" dirty="0" err="1"/>
              <a:t>over</a:t>
            </a:r>
            <a:r>
              <a:rPr lang="es-CO" sz="1800" dirty="0"/>
              <a:t> time”.</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79453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Padre Rector envió la CIRCULAR No. 08/2021- Criterios Orientadores Para Afrontar El Nuevo Semestre Académico Con Mayor Presencialidad.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 profesor, recibe un saludo muy especial. En esta oportunidad, desde el Centro Ático queremos invitarte a participar en las jornadas de socialización y capacitación de </a:t>
            </a:r>
            <a:r>
              <a:rPr lang="es-CO" sz="1800" dirty="0" err="1"/>
              <a:t>Brightspace</a:t>
            </a:r>
            <a:r>
              <a:rPr lang="es-CO" sz="1800" dirty="0"/>
              <a:t>, la nueva plataforma de administración de cursos de la Universidad. Entre junio y julio se realizará este proceso con sesiones sincrónicas organizadas en diferentes niveles.</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9722529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Asuntos Internacionales: Tardes de café: Todo lo que no sabes de internacionalización.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¡Participa de la cata de nuestro café institucional, emprendedor Javeriano!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4149558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Invitación: Taller primeros auxilios emocionales para profesores y administrativos.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profesores, buen día. De acuerdo a lo indicado durante las sesiones de capacitación de la nueva plataforma de cursos </a:t>
            </a:r>
            <a:r>
              <a:rPr lang="es-CO" sz="1800" dirty="0" err="1"/>
              <a:t>Brightspace</a:t>
            </a:r>
            <a:r>
              <a:rPr lang="es-CO" sz="1800" dirty="0"/>
              <a:t>, queremos informarles que próximamente realizaremos el proceso de migración de los cursos de exploración y pruebas que se encuentran en la instancia de pruebas, a la instancia de producción (instancia real).  Para esto, es necesario restringir su acceso a dichos cursos para garantizar así que pase toda la información que ustedes han publicado allí  hasta el momento.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9593986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Nuevamente se reunieron los profesores de la Cátedra itinerante de ética profesional Juan José Amézquita Piar para continuar la programación del próximo período académico.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Reciba un cordial saludo: Para la Pontificia Universidad Javeriana ser familiarmente responsable es un modelo que permite trabajar diariamente por la armonización entre la vida laboral, personal y familiar de cada empleado. De esta manera, le invitamos a hacer parte de este proceso que nos dejará conocer la percepción y valoración sobre las distintas prácticas, programas y servicios con los que contamos, para construir en conjunto un portafolio que acoja todas las necesidades de la comunidad.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0669478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Buenos Días: Por indicación del Director del Departamento – Prof. Braulio A. Rodríguez Castro, me permito convocarlos a la Capacitación en Misión, Visión y Planeación Estratégica que estará dirigida por el Secretario de Planeación, Dr. Jorge Silva, que se realizará el jueves 1 de julio a las 10:00 a.m. a 11:30 a.m. a través de la plataforma ZOOM. Esperamos poder contar con su puntual asistencia. Cordial Saludo,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profesores: Les escribimos con la intención de compartirles la “CONVOCATORIA JÓVENES INVESTIGADORES E INNOVADORES EN EL MARCO DE LA REACTIVACIÓN ECONÓMICA 2021” Objetivo: Conformar un banco de propuestas elegibles que permita la vinculación de jóvenes investigadores e innovadores colombianos de formación técnica, tecnológica, pregrado y profesionales recién graduados; para apoyar el desarrollo de proyectos de investigación, desarrollo tecnológico e innovación (I+D+i).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2648146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Spatia, se conversó sobre la próxima incorporación de la versión 2018 del Código internacional de ética para profesionales de la contabilidad.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 Investigación: Circular No. 002-2021 -VRI-  Divulgación de las Directrices sobre conflictos de intereses en Procesos de Transferencia de Tecnología y Conocimiento.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7257117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9926</TotalTime>
  <Words>1453</Words>
  <Application>Microsoft Office PowerPoint</Application>
  <PresentationFormat>On-screen Show (4:3)</PresentationFormat>
  <Paragraphs>56</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837</cp:revision>
  <dcterms:modified xsi:type="dcterms:W3CDTF">2021-06-26T17:21:13Z</dcterms:modified>
</cp:coreProperties>
</file>