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11/04/2011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53, </a:t>
            </a:r>
            <a:r>
              <a:rPr lang="es-CO" dirty="0" smtClean="0"/>
              <a:t>abril </a:t>
            </a:r>
            <a:r>
              <a:rPr lang="es-CO" dirty="0" smtClean="0"/>
              <a:t>11 </a:t>
            </a:r>
            <a:r>
              <a:rPr lang="es-CO" dirty="0" smtClean="0"/>
              <a:t>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 los profesores de planta </a:t>
            </a:r>
            <a:r>
              <a:rPr lang="es-CO" sz="1800" dirty="0" smtClean="0"/>
              <a:t> </a:t>
            </a:r>
            <a:r>
              <a:rPr lang="es-CO" sz="1800" dirty="0" smtClean="0"/>
              <a:t>se ocuparon del informe sobre los planes </a:t>
            </a:r>
            <a:r>
              <a:rPr lang="es-CO" sz="1800" dirty="0"/>
              <a:t>de </a:t>
            </a:r>
            <a:r>
              <a:rPr lang="es-CO" sz="1800" dirty="0" smtClean="0"/>
              <a:t>trabajo, la reunión de los Monitores y la estrategia pedagógica de cara a los futuros exámenes Saber – Pro.</a:t>
            </a:r>
            <a:endParaRPr lang="es-CO" sz="1800" dirty="0" smtClean="0"/>
          </a:p>
          <a:p>
            <a:pPr lvl="0"/>
            <a:r>
              <a:rPr lang="es-CO" sz="1800" dirty="0"/>
              <a:t>El martes </a:t>
            </a:r>
            <a:r>
              <a:rPr lang="es-CO" sz="1800" dirty="0" smtClean="0"/>
              <a:t>29 de </a:t>
            </a:r>
            <a:r>
              <a:rPr lang="es-CO" sz="1800" dirty="0"/>
              <a:t>marzo se reunió 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/>
              <a:t>), integrado por profesores de la Red de Universidades con especialización en Revisoría Fiscal, y estudió el </a:t>
            </a:r>
            <a:r>
              <a:rPr lang="es-CO" sz="1800" dirty="0"/>
              <a:t>tema </a:t>
            </a:r>
            <a:r>
              <a:rPr lang="es-CO" sz="1800" i="1" dirty="0" err="1"/>
              <a:t>Subsequent</a:t>
            </a:r>
            <a:r>
              <a:rPr lang="es-CO" sz="1800" i="1" dirty="0"/>
              <a:t> </a:t>
            </a:r>
            <a:r>
              <a:rPr lang="es-CO" sz="1800" i="1" dirty="0" err="1" smtClean="0"/>
              <a:t>Events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297 - Contrapartida 291 a 293 - Registro Contable </a:t>
            </a:r>
            <a:r>
              <a:rPr lang="es-CO" sz="1800" dirty="0" smtClean="0"/>
              <a:t>52.</a:t>
            </a:r>
          </a:p>
          <a:p>
            <a:r>
              <a:rPr lang="es-CO" sz="1800" dirty="0" smtClean="0"/>
              <a:t>Se conocieron los resultados de los exámenes </a:t>
            </a:r>
            <a:r>
              <a:rPr lang="es-CO" sz="1800" dirty="0"/>
              <a:t>Saber </a:t>
            </a:r>
            <a:r>
              <a:rPr lang="es-CO" sz="1800" dirty="0" smtClean="0"/>
              <a:t>Pro.</a:t>
            </a:r>
          </a:p>
          <a:p>
            <a:r>
              <a:rPr lang="es-CO" sz="1800" dirty="0" smtClean="0"/>
              <a:t>Se reunió la Comisión de Área cuyo tema principal fue </a:t>
            </a:r>
            <a:r>
              <a:rPr lang="es-CO" sz="1800" dirty="0"/>
              <a:t>el propósito de </a:t>
            </a:r>
            <a:r>
              <a:rPr lang="es-CO" sz="1800" dirty="0" smtClean="0"/>
              <a:t>«Vigorizar </a:t>
            </a:r>
            <a:r>
              <a:rPr lang="es-CO" sz="1800" dirty="0"/>
              <a:t>la presencia de la universidad en el </a:t>
            </a:r>
            <a:r>
              <a:rPr lang="es-CO" sz="1800" dirty="0" smtClean="0"/>
              <a:t>país».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</a:t>
            </a:r>
            <a:r>
              <a:rPr lang="es-CO" sz="1800" dirty="0"/>
              <a:t>de estudio </a:t>
            </a:r>
            <a:r>
              <a:rPr lang="es-CO" sz="1800" dirty="0" err="1"/>
              <a:t>GESIV</a:t>
            </a:r>
            <a:r>
              <a:rPr lang="es-CO" sz="1800" dirty="0"/>
              <a:t> </a:t>
            </a:r>
            <a:r>
              <a:rPr lang="es-CO" sz="1800" dirty="0" smtClean="0"/>
              <a:t>discutió los </a:t>
            </a:r>
            <a:r>
              <a:rPr lang="es-CO" sz="1800" dirty="0"/>
              <a:t>resúmenes de los temas tratados en las reuniones anteriores y </a:t>
            </a:r>
            <a:r>
              <a:rPr lang="es-CO" sz="1800" dirty="0" smtClean="0"/>
              <a:t>avanzó </a:t>
            </a:r>
            <a:r>
              <a:rPr lang="es-CO" sz="1800" dirty="0"/>
              <a:t>en el </a:t>
            </a:r>
            <a:r>
              <a:rPr lang="es-CO" sz="1800" dirty="0" smtClean="0"/>
              <a:t>análisis del estándar </a:t>
            </a:r>
            <a:r>
              <a:rPr lang="es-CO" sz="1800" dirty="0"/>
              <a:t>103 sobre  bases de valuación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reunió la Unidad de Aseguramiento y analizó el documento </a:t>
            </a:r>
            <a:r>
              <a:rPr lang="en-US" sz="1800" i="1" dirty="0"/>
              <a:t>S</a:t>
            </a:r>
            <a:r>
              <a:rPr lang="en-US" sz="1800" i="1" dirty="0" smtClean="0"/>
              <a:t>ummary of responses Green Paper Audit policy: lessons from the crisis</a:t>
            </a:r>
            <a:r>
              <a:rPr lang="en-US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profesores  </a:t>
            </a:r>
            <a:r>
              <a:rPr lang="es-CO" sz="1800" dirty="0" err="1"/>
              <a:t>Khadyd</a:t>
            </a:r>
            <a:r>
              <a:rPr lang="es-CO" sz="1800" dirty="0"/>
              <a:t> Arciria Garrido y Fabio Enrique Gómez Meneses  presentaron el martes 5 de abril en </a:t>
            </a:r>
            <a:r>
              <a:rPr lang="es-CO" sz="1800" dirty="0" err="1" smtClean="0"/>
              <a:t>Audire</a:t>
            </a:r>
            <a:r>
              <a:rPr lang="es-CO" sz="1800" dirty="0" smtClean="0"/>
              <a:t> </a:t>
            </a:r>
            <a:r>
              <a:rPr lang="es-CO" sz="1800" dirty="0"/>
              <a:t>la conferencia </a:t>
            </a:r>
            <a:r>
              <a:rPr lang="es-CO" sz="1800" dirty="0" smtClean="0"/>
              <a:t>titulada </a:t>
            </a:r>
            <a:r>
              <a:rPr lang="es-CO" sz="1800" i="1" dirty="0"/>
              <a:t>Comercio electrónico e información - estrategia de negocios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difundió </a:t>
            </a:r>
            <a:r>
              <a:rPr lang="es-CO" sz="1800" dirty="0"/>
              <a:t>el documento </a:t>
            </a:r>
            <a:r>
              <a:rPr lang="es-CO" sz="1800" i="1" dirty="0"/>
              <a:t>Decálogo de comportamiento en el aula de clase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</a:t>
            </a:r>
            <a:r>
              <a:rPr lang="es-CO" sz="1800" dirty="0" smtClean="0"/>
              <a:t>Universidad </a:t>
            </a:r>
            <a:r>
              <a:rPr lang="es-CO" sz="1800" dirty="0"/>
              <a:t>Externado de Colombia </a:t>
            </a:r>
            <a:r>
              <a:rPr lang="es-CO" sz="1800" dirty="0" smtClean="0"/>
              <a:t>manifestó </a:t>
            </a:r>
            <a:r>
              <a:rPr lang="es-CO" sz="1800" dirty="0"/>
              <a:t>formalmente su intención de no renovar </a:t>
            </a:r>
            <a:r>
              <a:rPr lang="es-CO" sz="1800" dirty="0" smtClean="0"/>
              <a:t>su participación en el </a:t>
            </a:r>
            <a:r>
              <a:rPr lang="es-CO" sz="1800" dirty="0"/>
              <a:t>Convenio Marco de Cooperación Académica suscrito el 5 de julio de </a:t>
            </a:r>
            <a:r>
              <a:rPr lang="es-CO" sz="1800" dirty="0" smtClean="0"/>
              <a:t>2006, del cual hacen parte otros 11 programas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Ante la asamblea del </a:t>
            </a:r>
            <a:r>
              <a:rPr lang="es-CO" sz="1800" dirty="0" err="1" smtClean="0"/>
              <a:t>INCP</a:t>
            </a:r>
            <a:r>
              <a:rPr lang="es-CO" sz="1800" dirty="0" smtClean="0"/>
              <a:t>, el profesor Hernando Bermúdez Gómez pronunció </a:t>
            </a:r>
            <a:r>
              <a:rPr lang="es-CO" sz="1800" dirty="0"/>
              <a:t>la conferencia “Situación actual de la adopción de estándares internacionales</a:t>
            </a:r>
            <a:r>
              <a:rPr lang="es-CO" sz="1800" dirty="0" smtClean="0"/>
              <a:t>”.</a:t>
            </a:r>
          </a:p>
          <a:p>
            <a:r>
              <a:rPr lang="es-CO" sz="1800" dirty="0" smtClean="0"/>
              <a:t>El </a:t>
            </a:r>
            <a:r>
              <a:rPr lang="es-CO" sz="1800" dirty="0" err="1" smtClean="0"/>
              <a:t>GECI</a:t>
            </a:r>
            <a:r>
              <a:rPr lang="es-CO" sz="1800" dirty="0" smtClean="0"/>
              <a:t> </a:t>
            </a:r>
            <a:r>
              <a:rPr lang="es-CO" sz="1800" dirty="0"/>
              <a:t>estudió el </a:t>
            </a:r>
            <a:r>
              <a:rPr lang="es-CO" sz="1800" i="1" dirty="0" err="1" smtClean="0"/>
              <a:t>Appendix</a:t>
            </a:r>
            <a:r>
              <a:rPr lang="es-CO" sz="1800" i="1" dirty="0" smtClean="0"/>
              <a:t> C </a:t>
            </a:r>
            <a:r>
              <a:rPr lang="es-CO" sz="1800" i="1" dirty="0" err="1" smtClean="0"/>
              <a:t>IFRS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For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Smes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se </a:t>
            </a:r>
            <a:r>
              <a:rPr lang="es-CO" sz="1800" dirty="0" smtClean="0"/>
              <a:t>suscribió a la base </a:t>
            </a:r>
            <a:r>
              <a:rPr lang="es-CO" sz="1800" dirty="0"/>
              <a:t>de datos </a:t>
            </a:r>
            <a:r>
              <a:rPr lang="es-CO" sz="1800" dirty="0" err="1" smtClean="0"/>
              <a:t>AICPA</a:t>
            </a:r>
            <a:r>
              <a:rPr lang="es-CO" sz="1800" dirty="0" smtClean="0"/>
              <a:t> </a:t>
            </a:r>
            <a:r>
              <a:rPr lang="es-CO" sz="1800" dirty="0" err="1"/>
              <a:t>Core</a:t>
            </a:r>
            <a:r>
              <a:rPr lang="es-CO" sz="1800" dirty="0"/>
              <a:t> </a:t>
            </a:r>
            <a:r>
              <a:rPr lang="es-CO" sz="1800" dirty="0" smtClean="0"/>
              <a:t>Library.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sábado 2 de abril se realizó el segundo preparatorio del año del área de finanzas, en esta ocasión </a:t>
            </a:r>
            <a:r>
              <a:rPr lang="es-CO" sz="1800" dirty="0" smtClean="0"/>
              <a:t>el </a:t>
            </a:r>
            <a:r>
              <a:rPr lang="es-CO" sz="1800" dirty="0"/>
              <a:t>52% </a:t>
            </a:r>
            <a:r>
              <a:rPr lang="es-CO" sz="1800" dirty="0" smtClean="0"/>
              <a:t>aprobaron la prueba.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1496</TotalTime>
  <Words>304</Words>
  <Application>Microsoft Office PowerPoint</Application>
  <PresentationFormat>Presentación en pantalla (4:3)</PresentationFormat>
  <Paragraphs>20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349</cp:revision>
  <dcterms:created xsi:type="dcterms:W3CDTF">2010-02-05T13:43:46Z</dcterms:created>
  <dcterms:modified xsi:type="dcterms:W3CDTF">2011-04-11T19:03:12Z</dcterms:modified>
</cp:coreProperties>
</file>