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3/07/2021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44559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87862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757659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997334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850419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24995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902254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810533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902368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840738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151007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77659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66025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04271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72691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61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40777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91347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3/07/2021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3/07/2021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3/07/2021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3/07/2021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3/07/2021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3/07/2021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3/07/2021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3/07/2021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3/07/2021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t.ly/3wPnD2G"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s://eventos.uniagraria.edu.co/landing-red-de-revisoria-fiscal/" TargetMode="External"/><Relationship Id="rId5" Type="http://schemas.openxmlformats.org/officeDocument/2006/relationships/hyperlink" Target="https://bit.ly/3gKpXCl" TargetMode="External"/><Relationship Id="rId4" Type="http://schemas.openxmlformats.org/officeDocument/2006/relationships/hyperlink" Target="https://bit.ly/3wYtanH"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ignatius500.global/es/welcome-espanol/"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Anx_o01qE9Nilq6Q4gRnkNURElKWThRTkc0MEM0MThGTDNSOFhEMDZQQi4u"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javeriana.edu.co/profesores/periodointersemestral20212/"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www.javeriana.edu.co/profesore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530, 5 de julio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Informe de Gestión para la vigencia 2020, sobre el cual se realizará la Rendición de Cuentas, puede ser consultado en los siguientes enlaces: </a:t>
            </a:r>
            <a:r>
              <a:rPr lang="es-CO" sz="1800" u="sng" dirty="0">
                <a:hlinkClick r:id="rId3"/>
              </a:rPr>
              <a:t>Informe de Gestión PUJ 2020</a:t>
            </a:r>
            <a:r>
              <a:rPr lang="es-CO" sz="1800" u="sng" dirty="0"/>
              <a:t> - </a:t>
            </a:r>
            <a:r>
              <a:rPr lang="es-CO" sz="1800" u="sng" dirty="0">
                <a:hlinkClick r:id="rId4"/>
              </a:rPr>
              <a:t>Video Informe de Gestión PUJ 2020</a:t>
            </a:r>
            <a:r>
              <a:rPr lang="es-CO" sz="1800" u="sng" dirty="0"/>
              <a:t> - </a:t>
            </a:r>
            <a:r>
              <a:rPr lang="es-CO" sz="1800" u="sng" dirty="0">
                <a:hlinkClick r:id="rId5"/>
              </a:rPr>
              <a:t>Javeriana en Cifras 2020</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del área de aseguramiento se reunieron para coordinar las actividades para el 2021 30, conversando sobre los siguientes temas: 1 El retorno presencial a la Universidad  2- La programación de las clases 3 Ideas y colaboración para atraer estudiantes a la Especialización en Revisoría Fiscal 4- Participación en el Encuentro de profesores de Revisoría Fiscal  26 de agosto 2021 - </a:t>
            </a:r>
            <a:r>
              <a:rPr lang="es-CO" sz="1800" dirty="0">
                <a:hlinkClick r:id="rId6"/>
              </a:rPr>
              <a:t>https://eventos.uniagraria.edu.co/landing-red-de-revisoria-fiscal/</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786947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“Diseño de matrices de evaluación” el próximo miércoles 07 de julio a las 2:00 p.m. Este webinario tiene como propósito ofrecer herramientas prácticas para el desarrollo de matrices o rúbricas de evaluación como guías que orientan el aprendizaje de los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buen día. De acuerdo a lo indicado durante las sesiones de capacitación de la nueva plataforma de cursos </a:t>
            </a:r>
            <a:r>
              <a:rPr lang="es-CO" sz="1800" dirty="0" err="1"/>
              <a:t>Brightspace</a:t>
            </a:r>
            <a:r>
              <a:rPr lang="es-CO" sz="1800" dirty="0"/>
              <a:t>, queremos informarles que próximamente realizaremos el proceso de migración de los cursos de exploración y pruebas que se encuentran en la instancia de pruebas, a la instancia de producción (instancia real).  Para esto, es necesario restringir su acceso a dichos cursos para garantizar así que pase toda la información que ustedes han publicado allí  hasta el momento.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386143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¡El mes de los libros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Egresado Javeriano, consulta nuestro boletín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3776614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“Diseño de pruebas de selección múltiple” el próximo jueves 08 de julio a las 2:00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conmemoración de los 50 años del programa de contaduría se llevará a cabo el 13, 14 y 15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9230249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¡Agéndate con Tienda Javeriana del 1 al 16 de julio!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webinario: “Aulas inteligentes para el aprendizaje” el próximo viernes 09 de julio a las 9:00 a.m.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2631712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explorar una dulce melodía, el movimiento de las cordilleras central y oriental y el fluir del río Magdalena con la Cápsula Cultural CAÑA.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124 -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005520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/PPP y otras organizaciones sociales impulsan la Misión Internacional por garantías para la protesta social y contra la impunidad en Colombia ante las graves violaciones a los derechos humanos ocurridas en el marco de la protesta.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presente informe es el Noveno informe que produce la Secretaría Técnica del Componente de Verificación Internacional (STCVI) del Acuerdo Final para la Construcción de una Paz Estable y Duradera y corresponde a los 4 meses de la implementación del mismo comprendidos desde el 1o de diciembre de 2020 hasta el 31 de marzo de 2021. Este informe se refiere a los seis puntos del Acuerdo y contiene, adicionalmente, la verificación del estado de la implementación en tres subregiones PDET que han sido priorizadas por la STCVI: Sur de Córdoba, Catatumbo y Pacifico Medio.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7749127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este motivo, nos hemos propuesto iniciar este camino el próximo viernes 16 de julio, con un espacio en donde todos los que participamos en experiencias de voluntariado tendremos la oportunidad de compartir nuestro testimonio, enriquecernos y seguir soñando juntos nuevas posibilidades y experiencias. Será un espacio para reconocernos y poner la mirada en grandes retos.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lgn="just"/>
            <a:r>
              <a:rPr lang="es-CO" sz="1800" dirty="0">
                <a:solidFill>
                  <a:srgbClr val="212529"/>
                </a:solidFill>
                <a:latin typeface="Roboto" panose="02000000000000000000" pitchFamily="2" charset="0"/>
              </a:rPr>
              <a:t>La Curia General en Roma, a través de su página </a:t>
            </a:r>
            <a:r>
              <a:rPr lang="es-CO" sz="1800" b="1" dirty="0">
                <a:solidFill>
                  <a:srgbClr val="212529"/>
                </a:solidFill>
                <a:latin typeface="Roboto" panose="02000000000000000000" pitchFamily="2" charset="0"/>
                <a:hlinkClick r:id="rId3">
                  <a:extLst>
                    <a:ext uri="{A12FA001-AC4F-418D-AE19-62706E023703}">
                      <ahyp:hlinkClr xmlns:ahyp="http://schemas.microsoft.com/office/drawing/2018/hyperlinkcolor" val="tx"/>
                    </a:ext>
                  </a:extLst>
                </a:hlinkClick>
              </a:rPr>
              <a:t>Ignatius500.global</a:t>
            </a:r>
            <a:r>
              <a:rPr lang="es-CO" sz="1800" dirty="0">
                <a:solidFill>
                  <a:srgbClr val="212529"/>
                </a:solidFill>
                <a:latin typeface="Roboto" panose="02000000000000000000" pitchFamily="2" charset="0"/>
              </a:rPr>
              <a:t>, ha elaborado una serie de videos que invitan a reflexionar sobre los momentos de conversión que pasa cada persona.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7466323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edición 2021 de la revista anual que presenta “La Compañía de Jesús en el mundo” ha sido distribuida el pasado mes de noviembre. Ahora está disponible en formato digital en nuestro sitio web de la Casa General.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y otras entidades aliadas, como signatarios de PRI (Principios de Inversión Responsable), organización internacional de inversionistas y respaldada por las Naciones Unidas, se unieron para trabajar en busca de soluciones a los retos de sostenibilidad y conocer más a profundidad aspectos ASG de las entidades en las que invierten.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8018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participantes en el Proyecto MEC para revisar los avances en su información.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Consultorio Contable esta estudiando un proyecto que busca brindar acompañamiento contable a los egresados emprendedores, así como el desarrollo de la ley de emprendimiento respecto de los consultorios empresariales.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5507828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publicaron Novitas 788 - Contrapartida 5924 a 5939 - Registro Contable 529.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Apreciados Profesores: Reciban un cordial saludo acompañado de mis mejores deseos por su bienestar y el de sus familias. Acogiendo lo señalado por el Rector en la Circular </a:t>
            </a:r>
            <a:r>
              <a:rPr lang="es-CO" sz="1800" dirty="0" err="1"/>
              <a:t>N°</a:t>
            </a:r>
            <a:r>
              <a:rPr lang="es-CO" sz="1800" dirty="0"/>
              <a:t> 8 de junio 22 de 2021 “Criterios orientadores para afrontar el nuevo semestre académico con mayor presencialidad” y con el propósito avanzar en la apropiación y consolidación de los modos de enseñanza combinado y combinado con alternancia, desde el Centro para el Aprendizaje, la Enseñanza y Evaluación CAE+E, se han organizado un conjunto de recursos y estrategias para acompañarlos en el desarrollo de las clases en estos modos de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efectuó un encuentro con rectores de colegios para promover la Cátedra de Gerencia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funcionarios de la FCEA participaron en una conferencia sobre la Misión, Visión y Planeación Estratégica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6030708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Innovación Educativa del CAE+E tiene el gusto de invitarles a participar en los 5 Círculos de Innovación Educativa: serie relámpago, en la semana del 12 al 16 de julio de este periodo intersemestral.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 Concurso fotos #ParoNacional para la revista Cien Días.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904722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pasada reunión del área contable los profesores conversaron sobre el período académico que se avecina y sobre los retos de la enseñanza combinada con o sin alternancia.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XIII versión del Foro de Firmas tendrá por lema: De contador local a contador mundial, retos y desafíos de la educación universitaria.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78794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"Retos de la evaluación” el próximo martes 06 de julio a las 2:00 p.m. En este seminario teórico se introducen conceptos generales sobre la evaluación del aprendizaje, en el que se plantean algunos aspectos a tener en cuenta en los diseños de las evaluaciones.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 profesor Sebastian Echeverry Clavijo expuso el tema “Entendimiento de las implicaciones de la calificación de deuda país: caso colombiano”.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868661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está trabajando en una innovación de las páginas web de la Facultad de Ciencias Económicas y Administrativas.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y la Dirección de Tecnologías de Información (DTI) los invita especialmente a participar del webinario: "Nuevas funciones de Microsoft </a:t>
            </a:r>
            <a:r>
              <a:rPr lang="es-CO" sz="1800" dirty="0" err="1"/>
              <a:t>Teams</a:t>
            </a:r>
            <a:r>
              <a:rPr lang="es-CO" sz="1800" dirty="0"/>
              <a:t>” el próximo martes 06 de julio a las 9:00 a.m. Conozca las ventajas de las nuevas características de reunión, colaboración y seguridad implementadas en las últimas versiones de Microsoft TEAMS para el desarrollo de la clase.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401940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publicó una invitación para participar en la Campaña de Donaciones Juntos por Nuestros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y Personal Administrativo, reciban ustedes mi especial saludo. Con el fin de conocer el estado de vacunación de los empleados de la Universidad, la Oficina de Seguridad y Salud en el Trabajo adscrita a la Dirección de Gestión Humana,  los invita a contestar la encuesta que encontrarán en el siguiente link: </a:t>
            </a:r>
            <a:r>
              <a:rPr lang="es-CO" sz="1800" dirty="0">
                <a:hlinkClick r:id="rId3"/>
              </a:rPr>
              <a:t>https://forms.office.com/Pages/ResponsePage.aspx?id=Dpn32j-KnECbdipUdQmAAAnx_o01qE9Nilq6Q4gRnkNURElKWThRTkc0MEM0MThGTDNSOFhEMDZQQi4u</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888519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atento saludo. Para inscribirse a los espacios dispuestos en la programación de acompañamiento intersemestral para profesores, los invitamos a realizarlo a través del enlace: </a:t>
            </a:r>
            <a:r>
              <a:rPr lang="es-CO" sz="1800" dirty="0">
                <a:hlinkClick r:id="rId3"/>
              </a:rPr>
              <a:t>https://www.javeriana.edu.co/profesores/periodointersemestral20212/</a:t>
            </a:r>
            <a:r>
              <a:rPr lang="es-CO" sz="1800" dirty="0"/>
              <a:t>  , o dirigiéndose a la página de continuidad académica: </a:t>
            </a:r>
            <a:r>
              <a:rPr lang="es-CO" sz="1800" dirty="0">
                <a:hlinkClick r:id="rId4"/>
              </a:rPr>
              <a:t>https://www.javeriana.edu.co/profesores/</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Continuó la preparación del próximo período de la Cátedra itinerante de ética profesional Juan José Amézquita </a:t>
            </a:r>
            <a:r>
              <a:rPr lang="es-CO" sz="1800" dirty="0" err="1"/>
              <a:t>Pïar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897852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plena temporada de ciclismo descubra en la edición 56 de la revista Pesquisa Javeriana una herramienta que estima el tiempo de carrera y el confort de ciclistas para seleccionar una mejor postura. También, explore los arrecifes de coral colombianos a través de dos investigaciones javerianas que estudiaron los impactos del turismo sostenible en estos ecosistemas. Además, le invitamos a conocer la historia de la aplicación Mi </a:t>
            </a:r>
            <a:r>
              <a:rPr lang="es-CO" sz="1800" dirty="0" err="1"/>
              <a:t>Fink</a:t>
            </a:r>
            <a:r>
              <a:rPr lang="es-CO" sz="1800" dirty="0"/>
              <a:t>, el arte que proponen las nuevas generaciones para activar las memorias de resistencia en el norte del Cauca.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y la Dirección de Tecnologías de Información (DTI) los invita especialmente a participar del webinario: “</a:t>
            </a:r>
            <a:r>
              <a:rPr lang="es-CO" sz="1800" dirty="0" err="1"/>
              <a:t>Panopto</a:t>
            </a:r>
            <a:r>
              <a:rPr lang="es-CO" sz="1800" dirty="0"/>
              <a:t>: herramienta para la creación de videos” el próximo miércoles 07 de julio a las 9:00 a.m.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316696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9985</TotalTime>
  <Words>1688</Words>
  <Application>Microsoft Office PowerPoint</Application>
  <PresentationFormat>On-screen Show (4:3)</PresentationFormat>
  <Paragraphs>80</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Bradley Hand ITC</vt:lpstr>
      <vt:lpstr>Calibri</vt:lpstr>
      <vt:lpstr>Franklin Gothic Book</vt:lpstr>
      <vt:lpstr>Franklin Gothic Medium</vt:lpstr>
      <vt:lpstr>Roboto</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845</cp:revision>
  <dcterms:modified xsi:type="dcterms:W3CDTF">2021-07-03T20:29:57Z</dcterms:modified>
</cp:coreProperties>
</file>