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Lst>
  <p:sldSz cx="9144000" cy="6858000" type="screen4x3"/>
  <p:notesSz cx="6858000" cy="9144000"/>
  <p:custDataLst>
    <p:tags r:id="rId20"/>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10/07/2021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8954656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3708203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7833834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5578287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5235820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40583678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15557005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3613427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527106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3520018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5097265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6807219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9345009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751498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750026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10/07/2021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10/07/2021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10/07/2021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10/07/2021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10/07/2021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10/07/2021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10/07/2021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10/07/2021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10/07/2021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10/07/2021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10/07/2021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10/07/2021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531, 12 de julio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profesores, Los invitamos especialmente a los espacios programados por el CAE+E para la próxima semana, en el marco del Programa de acompañamiento intersemestral a profesores 2021-2.</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Apreciados profesores, La Coordinación de Formación Docente del CAE+E los invita especialmente a participar del webinario: “Aulas inteligentes para el aprendizaje” el próximo miércoles 14 de julio a las 2:00 p.m.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7788866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profesores y administrativos FCEA: El Programa de Contaduría Pública y el Departamento de Ciencias Contables los invitan a la Celebración de los 50 años de Contaduría Pública de la Universidad Javeriana, que se desarrollará el 13, 14 y 15 de julio. Conozcan la programación de actividades en https://cea.javeriana.edu.co/50-contaduria. Inscripciones en: https://forms.office.com/r/9PXrFunxFH . ¡Los esperamos!. </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inició la revisión de los planes de trabajo.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80787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equipos de las direcciones del departamento y del programa de contaduría conversaron sobre el cierre de clases después de la primera cita de inscripción de asignaturas y la reforma curricular.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Continuaron los trabajos de construcción de la Maestría en Sostenibilidad.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067279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Dirección de Asuntos Estudiantiles y el Centro de Asesoría Psicológica y salud, convocaron a un espacio de encuentro para conocer sobre experiencias de consejería en grupo que algunos consejeros llevan a cabo en sus facultades, y así, conversar sobre los aprendizajes, oportunidades y retos de estas experiencias.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Profesora Rosa Elvira Vasquez definirá su participación como nueva coordinadora de los posgrados de las Especializaciones de Aseguramiento y Control Interno y Revisoría Fiscal.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726089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A dos meses del inicio del Paro Nacional en Colombia, delegados y delegadas de Europa y América Latina, Estados Unidos y Canadá, visitan 11 regiones del país documentar y denunciar la represión y las violaciones a los Derechos Humanos en medio de las protestas iniciadas el 28 de abril pasado y que, al 30 de junio, suman 84 personas asesinadas, 1790 personas heridas -entre ellas 114 por arma de fuego-, y 75 presuntamente desaparecidas, en un complejo panorama que incluye, además, violencia sexual contras las mujeres, desmembramiento y calcinamiento de cuerpos de los manifestantes, y ataques armados a la movilización a manos de la Fuerza Pública y civiles*.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Los novicios de segundo año de la Compañía de Jesús Álvaro Pantoja, NSJ; Byron Ibarra, NSJ y José Mantilla, NSJ tienen el gusto de invitarte a la emisión de sus votos del Bienio.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6970711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Acompáñanos este 17 de julio en un nuevo Espacio para el Espíritu, bajo la moderación de José Darío Rodríguez Cuadros, SJ, director la Revista Cien Días del </a:t>
            </a:r>
            <a:r>
              <a:rPr lang="es-CO" sz="1800" dirty="0" err="1"/>
              <a:t>Cinep</a:t>
            </a:r>
            <a:r>
              <a:rPr lang="es-CO" sz="1800" dirty="0"/>
              <a:t>/Programa por la paz. Los dos ponentes invitados son los constituyentes Antonio Navarro Wolff, </a:t>
            </a:r>
            <a:r>
              <a:rPr lang="es-CO" sz="1800" dirty="0" err="1"/>
              <a:t>co-presidente</a:t>
            </a:r>
            <a:r>
              <a:rPr lang="es-CO" sz="1800" dirty="0"/>
              <a:t> de la Asamblea Nacional Constituyente de 1991, y Fernando Carrillo Flórez, </a:t>
            </a:r>
            <a:r>
              <a:rPr lang="es-CO" sz="1800" dirty="0" err="1"/>
              <a:t>ex-ministro</a:t>
            </a:r>
            <a:r>
              <a:rPr lang="es-CO" sz="1800" dirty="0"/>
              <a:t> y </a:t>
            </a:r>
            <a:r>
              <a:rPr lang="es-CO" sz="1800" dirty="0" err="1"/>
              <a:t>ex-procurador</a:t>
            </a:r>
            <a:r>
              <a:rPr lang="es-CO" sz="1800" dirty="0"/>
              <a:t>. En los comentarios, nos acompañarán Ana María Aristizábal, subsecretaria de Gestión Institucional de la Secretaría Distrital de Gobierno de Bogotá, y John Montoya Rivera, SJ, profesor de la Facultad de Derecho de la Pontificia Universidad Javeriana - Bogotá y secretario Provincial de Jesuitas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REIBA es un proyecto educativo de la Iglesia católica que quiere fortalecer la educación de los estudiantes de los centros educativos en las comunidades indígenas de la región amazónica, con la ayuda de educadoras/es voluntarias/os. Ellos no reemplazan a los maestros o profesores titulares. Son colaboradores y ayudan en la formación de los estudiantes dentro y fuera del centro educativo. Este Voluntariado REIBA se realiza en centros educativos de comunidades indígenas que se encuentran en las diócesis o vicariatos de 7 países con territorio amazónico, como son: Bolivia, Brasil, Colombia, Ecuador, Guyana, Perú y Venezuela.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31884684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padre Stan </a:t>
            </a:r>
            <a:r>
              <a:rPr lang="es-CO" sz="1800" dirty="0" err="1"/>
              <a:t>Swamy</a:t>
            </a:r>
            <a:r>
              <a:rPr lang="es-CO" sz="1800" dirty="0"/>
              <a:t>, de 84 años, destacado defensor de los </a:t>
            </a:r>
            <a:r>
              <a:rPr lang="es-CO" sz="1800" dirty="0" err="1"/>
              <a:t>adivasis</a:t>
            </a:r>
            <a:r>
              <a:rPr lang="es-CO" sz="1800" dirty="0"/>
              <a:t> y los marginados de la India, falleció el lunes 5 de julio en un hospital de Bombay. Fue acusado injustamente y encarcelado el pasado mes de octubre y, a pesar de su edad y su frágil salud, se le negó la libertad bajo fianza. Recemos por él; demos gracias por su vida entregada a los pobres.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28 de junio al 2 de julio se reunieron virtualmente más de 420 miembros de los equipos directivos de los Colegios de la Compañía y de los Colegios Asociados en el II Coloquio JESEDU-Global. El primer coloquio de este tipo fue organizado por el Boston </a:t>
            </a:r>
            <a:r>
              <a:rPr lang="es-CO" sz="1800" dirty="0" err="1"/>
              <a:t>College</a:t>
            </a:r>
            <a:r>
              <a:rPr lang="es-CO" sz="1800" dirty="0"/>
              <a:t> High </a:t>
            </a:r>
            <a:r>
              <a:rPr lang="es-CO" sz="1800" dirty="0" err="1"/>
              <a:t>School</a:t>
            </a:r>
            <a:r>
              <a:rPr lang="es-CO" sz="1800" dirty="0"/>
              <a:t> en 2012 en Estados Unidos. Este segundo Coloquio estaba originalmente planeado para </a:t>
            </a:r>
            <a:r>
              <a:rPr lang="es-CO" sz="1800" dirty="0" err="1"/>
              <a:t>Jogjakarta</a:t>
            </a:r>
            <a:r>
              <a:rPr lang="es-CO" sz="1800" dirty="0"/>
              <a:t>, Indonesia, en 2021, pero debido a la pandemia fue necesario, primero posponerlo y luego ofrecerlo completamente en línea.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31898452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El Padre General se reúne regularmente con los miembros de su Consejo al menos dos o tres veces por semana. Juntos se ocupan de lo que podríamos llamar “asuntos ordinarios”. Pero el Padre Sosa ha pedido a sus consejeros pasar casi tres días en ambiente de oración, reflexionando sobre cómo puede la Compañía entender y poner en práctica la justicia restaurativa. Dirigió el retiro un especialista en la materia, el padre Guido </a:t>
            </a:r>
            <a:r>
              <a:rPr lang="es-CO" sz="1800" dirty="0" err="1"/>
              <a:t>Bertagna</a:t>
            </a:r>
            <a:r>
              <a:rPr lang="es-CO" sz="1800" dirty="0"/>
              <a:t>. Este jesuita participa en el “</a:t>
            </a:r>
            <a:r>
              <a:rPr lang="es-CO" sz="1800" dirty="0" err="1"/>
              <a:t>Gruppo</a:t>
            </a:r>
            <a:r>
              <a:rPr lang="es-CO" sz="1800" dirty="0"/>
              <a:t> </a:t>
            </a:r>
            <a:r>
              <a:rPr lang="es-CO" sz="1800" dirty="0" err="1"/>
              <a:t>giustizia</a:t>
            </a:r>
            <a:r>
              <a:rPr lang="es-CO" sz="1800" dirty="0"/>
              <a:t> </a:t>
            </a:r>
            <a:r>
              <a:rPr lang="es-CO" sz="1800" dirty="0" err="1"/>
              <a:t>riparativa</a:t>
            </a:r>
            <a:r>
              <a:rPr lang="es-CO" sz="1800" dirty="0"/>
              <a:t>” de Turín, uno de los lugares donde se ha desarrollado especialmente este enfoque que pretende reanudar el diálogo o establecer vías de curación para personas heridas.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La “Solicitud de divulgación de información ambiental, social y de gobierno corporativo (ASG) a los emisores públicos en Colombia”, como fue llamada la iniciativa, cuenta con la participación del Fondo de Pensiones y Cesantías – Protección, SURA </a:t>
            </a:r>
            <a:r>
              <a:rPr lang="es-CO" sz="1800" dirty="0" err="1"/>
              <a:t>Investment</a:t>
            </a:r>
            <a:r>
              <a:rPr lang="es-CO" sz="1800" dirty="0"/>
              <a:t> Management, el Grupo Bancolombia Capital, Acciones y Valores, Corficolombiana, Credicorp Capital </a:t>
            </a:r>
            <a:r>
              <a:rPr lang="es-CO" sz="1800" dirty="0" err="1"/>
              <a:t>Asset</a:t>
            </a:r>
            <a:r>
              <a:rPr lang="es-CO" sz="1800" dirty="0"/>
              <a:t> Management, el Fondo de Pensiones y Cesantías – Porvenir, </a:t>
            </a:r>
            <a:r>
              <a:rPr lang="es-CO" sz="1800" dirty="0" err="1"/>
              <a:t>Skandia</a:t>
            </a:r>
            <a:r>
              <a:rPr lang="es-CO" sz="1800" dirty="0"/>
              <a:t>, Fundación </a:t>
            </a:r>
            <a:r>
              <a:rPr lang="es-CO" sz="1800" dirty="0" err="1"/>
              <a:t>wwb</a:t>
            </a:r>
            <a:r>
              <a:rPr lang="es-CO" sz="1800" dirty="0"/>
              <a:t> Colombia y la Pontificia Universidad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41746226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789 - Contrapartida 5940 a 5953 - Registro Contable 530.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la reunión ordinaria de julio entre los directivos de la Red para la formación en revisoría fiscal. Habrá una reprogramación del próximo encuentro de profesores.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Preventa del libro Disrupción tecnológica, transformación digital y sociedad en la Tienda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Buen día, Desde el programa Cuidado Ignaciano del Centro Pastoral San Francisco Javier, queremos extenderte la invitación a participar del Ciclo corto de Formación Francisco Javier: inspiración y trascendencia. Su propósito es acercarse a la vida de San Francisco Javier y los valores que desde él se desprenden, para inspirar la misión propia e integrar en la cotidianidad un modo de proceder con sello javeriano. Son 4 encuentros virtuales sincrónicos Jueves 5, 12, 19 y 26 de agosto 3:00 p.m. - 5:00 p.m. Inscripciones hasta el 16 de julio ¡Cupos limitados!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40200596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Pensar en Público: Feminismo y Videojuegos 15 de julio.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profesores continuaron trabajando en la programación de la próxima Cátedra itinerante de ética Juan José Amézquita Piar.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8256549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profesores, La Coordinación de Formación Docente del CAE+E los invita especialmente a participar del webinario: “Estudios de caso como estrategia de enseñanza y evaluación” el próximo martes 13 de julio a las 8:00 a.m.</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Apreciados profesores, La Coordinación de Innovación Educativa del CAE+E tiene el gusto de invitarles a participar en los 5 Círculos de Innovación Educativa: serie relámpago, en la semana del 12 al 16 de julio de este periodo intersemestral.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0150028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del Medio Universitario invitó al Congreso Internacional de Ejercicios Espirituales.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Apreciados profesores, La Coordinación de Formación Docente del CAE+E los invita especialmente a participar del webinario: ”Enseñar en modo combinado” el próximo miércoles 14 de julio a las 8:00 a.m.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851766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Egresado, ¡Llega el GRAN BINGO REGRESA!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Miembros de la Comunidad FCEA: Reciban un cordial saludo. Espero que se encuentren muy bien. Me permito compartir el link con la grabación, así mismo,  la presentación de la Capacitación en Misión, Visión y Planeación Estratégica que se llevó a cabo el pasado 1 de julio de 2021 por el Secretario de Planeación, Dr. Jorge Silva.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89504017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profesores, La Coordinación de Formación Docente del CAE+E los invita especialmente a participar del webinario: “Nuevas funciones de Microsoft </a:t>
            </a:r>
            <a:r>
              <a:rPr lang="es-CO" sz="1800" dirty="0" err="1"/>
              <a:t>Teams</a:t>
            </a:r>
            <a:r>
              <a:rPr lang="es-CO" sz="1800" dirty="0"/>
              <a:t>” el próximo lunes 12 de julio a las 9:00 a.m.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Llega la BANDA Y MEDIA, Ensamble sinfónico de Vientos y Percusión para hacernos vibrar con su inigualable ritmo y armonía. Convocatoria abierta para músicos de la comunidad Javeriana (estudiantes, docentes, administrativos y egresados) con conocimientos básicos. Es un espacio de bienestar para músicos con conocimientos básicos, busca brindar un escenario propicio para practicar y visibilizar un talento que de alguna u otra manera está escondido al público. Requisitos: Instrumentistas de viento deben tener su instrumento propio (los instrumentos de percusión serán prestados en ensayo).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6747721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¡Inscríbete en Javeriana Canta! Te invitamos a ser parte de este espacio dónde el Talento Javeriano se da paso y llega para llenar de música y ritmo nuestra Universidad. Si eres estudiante, egresado(a), administrativo(a), o docente javeriano no te pierdas esta oportunidad e inscríbete.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Por invitación del Director del Departamento se realizó la primera reunión plenaria de profesores el viernes  09 de Julio de 2021 a las 6:00 p.m. la cual se llevó a cabo a través de la plataforma ZOOM.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51785729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10050</TotalTime>
  <Words>1725</Words>
  <Application>Microsoft Office PowerPoint</Application>
  <PresentationFormat>On-screen Show (4:3)</PresentationFormat>
  <Paragraphs>68</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852</cp:revision>
  <dcterms:modified xsi:type="dcterms:W3CDTF">2021-07-10T16:17:53Z</dcterms:modified>
</cp:coreProperties>
</file>