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Lst>
  <p:sldSz cx="9144000" cy="6858000" type="screen4x3"/>
  <p:notesSz cx="6858000" cy="9144000"/>
  <p:custDataLst>
    <p:tags r:id="rId2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17/07/2021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359016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1924808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3656302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186995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295485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496361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620099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3721326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1628557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226097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20810364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29991512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257833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558395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184112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274649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05819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21811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18740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058168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17/07/2021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17/07/2021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17/07/2021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17/07/2021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17/07/2021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17/07/2021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17/07/2021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17/07/2021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17/07/2021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17/07/2021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17/07/2021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17/07/2021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jesuitas.lat/noticias/14-nivel-1/6565-rumbo-al-congreso-internacional-de-fe-y-alegria-videos"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s://jesuitas.lat/noticias/15-nivel-2/6564-propuestas-de-pueblos-indigenas-para-objetivo-de-desarrollo-sostenible-16"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s://store.loyolapress.com/walking-with-ignatius"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 Id="rId4" Type="http://schemas.openxmlformats.org/officeDocument/2006/relationships/hyperlink" Target="https://www.jesuits.org/spirituality/ignatian-year/"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532, 19 de julio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Decanos, Directores, Secretarios y Asistentes Me es grato compartir con ustedes que se encuentra abierta la convocatoria de Expertos Internacionales de ICETEX, en el marco del programa de reciprocidad del que la Universidad hace parte. El cual, busca apoyar las acciones de internacionalización de las universidades colombianas participantes. El programa busca apoyar tanto las movilidades presenciales como las virtuales.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endParaRPr lang="es-CO" sz="1800" dirty="0"/>
          </a:p>
          <a:p>
            <a:r>
              <a:rPr lang="es-CO" sz="1800" dirty="0"/>
              <a:t>Se realizó la antepenúltima reunión de preparación del nuevo período académico Juan José Amézquita Piar.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327064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additive="base">
                                        <p:cTn id="35"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Tip para un envío de correspondencia efectivo.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¡Faltan pocos días para nuestro BINGO REGRESA!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4678221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Servicio de envío y recolección de correspondencia.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sobre el nuevo proceso de documentación: ¡Avanzamos! Reconocemos a las unidades por su rigurosidad.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4465639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¡Conoce nuestras mochilas </a:t>
            </a:r>
            <a:r>
              <a:rPr lang="es-CO" sz="1800" dirty="0" err="1"/>
              <a:t>Wayúu</a:t>
            </a:r>
            <a:r>
              <a:rPr lang="es-CO" sz="1800" dirty="0"/>
              <a:t> y llévatelas con un 15% de descuento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Estimadas profesoras y estimados profesores. Reciban un cordial saludo. Desde la Vicerrectoría de Investigación, les extendemos una cordial invitación a participar en la sesión de socialización de las Convocatorias del Plan Bienal 2021-2022, </a:t>
            </a:r>
            <a:r>
              <a:rPr lang="es-CO" sz="1800" dirty="0" err="1"/>
              <a:t>N°</a:t>
            </a:r>
            <a:r>
              <a:rPr lang="es-CO" sz="1800" dirty="0"/>
              <a:t> 13, 14 y 16 del Sistema General de Regalías, las cuales tienen como objetivo la conformación de un listado de proyectos para los temas de Innovación, Investigación y Apropiación social, respectivamente. </a:t>
            </a:r>
          </a:p>
          <a:p>
            <a:r>
              <a:rPr lang="es-CO" sz="1800" dirty="0"/>
              <a:t>Durante la sesión, se darán a conocer las condiciones y requisitos para presentar propuestas en dichas convocatorias. De igual forma, se expondrán los requisitos internos de participación y apoyos que brindarán las Direcciones de Investigación e Innovación en el acompañamiento para la estructuración de las propuestas.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1114166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Administrativa insistió: Flash Informativo: Recomendaciones de seguridad en Internet.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Cinep</a:t>
            </a:r>
            <a:r>
              <a:rPr lang="es-CO" sz="1800" dirty="0"/>
              <a:t>: La Misión SOS Colombia documentó 11 patrones de violaciones de DD.HH. durante Paro Nacional.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2786664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Cinep</a:t>
            </a:r>
            <a:r>
              <a:rPr lang="es-CO" sz="1800" dirty="0"/>
              <a:t>: Lanzamiento "Genocidio político, impunidad y crímenes contra la paz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Profesores de la Pontificia Universidad Javeriana escribieron una gran carta a la ciudadanía para motivar un cambio estructural en las condiciones de vida de la sociedad colombiana.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2226349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Bogotá Cómo Vamos es un ejercicio ciudadano, independiente e imparcial, iniciativa de la Fundación Corona, El Tiempo Casa Editorial, la Pontificia Universidad Javeriana y la Cámara de Comercio de Bogotá. Desde hace 23 años realiza un seguimiento periódico y sistemático a los cambios en la calidad de vida de la ciudad y al Concejo de Bogotá D.C. Este 28 y 29 de julio, Bogotá Cómo Vamos presentará su vigésimo tercer Informe de Calidad de Vida, con los principales indicadores del bienestar de los bogotanos.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bienvenida a los </a:t>
            </a:r>
            <a:r>
              <a:rPr lang="es-CO" sz="1800" dirty="0" err="1"/>
              <a:t>neojaverianos</a:t>
            </a:r>
            <a:r>
              <a:rPr lang="es-CO" sz="1800" dirty="0"/>
              <a:t> el Rector expuso que la oferta de valor de la Pontificia Universidad Javeriana está construida en cuatro columnas: la excelencia académica, la formación humanística. el sentido de la justicia social y la trascendencia o espiritualidad.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0934366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publicó Carta de AUSJAL 50 Pacto Educativo Global y Vocación Universitaria.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Cinep</a:t>
            </a:r>
            <a:r>
              <a:rPr lang="es-CO" sz="1800" dirty="0"/>
              <a:t>: Un relato para recordar a Mario Calderón y Elsa Alvarado.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544883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solidFill>
                  <a:srgbClr val="000000"/>
                </a:solidFill>
                <a:latin typeface="Roboto" panose="02000000000000000000" pitchFamily="2" charset="0"/>
              </a:rPr>
              <a:t>Rumbo al Congreso Internacional de Fe y Alegría: </a:t>
            </a:r>
            <a:r>
              <a:rPr lang="es-CO" sz="1800" dirty="0">
                <a:solidFill>
                  <a:srgbClr val="000000"/>
                </a:solidFill>
                <a:latin typeface="Roboto" panose="02000000000000000000" pitchFamily="2" charset="0"/>
                <a:hlinkClick r:id="rId3"/>
              </a:rPr>
              <a:t>VIDEOS</a:t>
            </a:r>
            <a:endParaRPr lang="es-CO" sz="1800" dirty="0">
              <a:solidFill>
                <a:srgbClr val="000000"/>
              </a:solidFill>
              <a:latin typeface="Roboto" panose="02000000000000000000" pitchFamily="2" charset="0"/>
            </a:endParaRP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hlinkClick r:id="rId4"/>
              </a:rPr>
              <a:t>Propuestas</a:t>
            </a:r>
            <a:r>
              <a:rPr lang="es-CO" sz="1800" dirty="0"/>
              <a:t> de Pueblos Indígenas para Objetivo de Desarrollo Sostenible 16</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9810402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 Arturo Sosa SJ: "Hoy la Compañía es un cuerpo multicultural"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¿Qué es más importante: cambiar la estructura económica o cambiar el corazón de las personas? Una propuesta que parte de una realidad que cada vez se nos hace más evidente: es necesario un cambio. Nuestro actual sistema capitalista vive de una paradoja: si no crece, languidece y muere –como estamos intuyendo en estos tiempos pandémicos–, pero si crece, mata.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7279011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790 - Contrapartida 5954 a 5967 - Registro Contable 531.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12 de julio -	Iniciaron las Inducciones para nuestros </a:t>
            </a:r>
            <a:r>
              <a:rPr lang="es-CO" sz="1800" dirty="0" err="1"/>
              <a:t>Neojaverianos</a:t>
            </a:r>
            <a:r>
              <a:rPr lang="es-CO" sz="1800" dirty="0"/>
              <a:t>.</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Programa de la cohorte 24 del Diplomado virtual de Gerencia Social Ignaciana iniciará el jueves 05 de agosto. Siendo consciente de la responsabilidad que requiere la construcción de una sociedad más equilibrada y justa, la Compañía de Jesús, desea continuar con el compromiso que ha asumido de tener en los espacios de dirección y toma de decisiones, directivos que logren, a través del uso de herramientas de la Gerencia Social, fortalecer una institución con conceptos de eficiencia, eficacia, equidad y desarrollo social sostenible.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lgn="just"/>
            <a:r>
              <a:rPr lang="es-CO" sz="1800" dirty="0"/>
              <a:t>Hacia una economía verde: </a:t>
            </a:r>
            <a:r>
              <a:rPr lang="es-CO" sz="1800" dirty="0">
                <a:solidFill>
                  <a:srgbClr val="212529"/>
                </a:solidFill>
                <a:latin typeface="Roboto" panose="02000000000000000000" pitchFamily="2" charset="0"/>
              </a:rPr>
              <a:t>¿Cómo debería ser el desarrollo económico social en nuestro futuro más inmediato? ¿Qué condiciones socio económicas deberíamos conseguir? ¿En qué consiste un desarrollo auténtico hoy? Partimos de una opción por él, por estar en favor del desarrollo. Lo damos por necesario, ya que creemos que crecer constituye nuestra dinámica más esencial. En todos los órdenes de la vida no querer progresar significa necesariamente retroceder, algo que sentimos como un mal. Así quedó recogido desde los comienzos en la tradición cristiana.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10640657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Flacsi</a:t>
            </a:r>
            <a:r>
              <a:rPr lang="es-CO" sz="1800" dirty="0"/>
              <a:t>: Desde el origen, el ser humano ha contado historias, y los colegios de la Asociación de Colegios y Escuelas de la Compañía de Jesús en Paraguay (ACESIP), hace 11 años comparten las historias de jóvenes del continente a través de su Concurso de cortos. Este año en su 12º edición consecutiva, el concurso busca generar contenidos con conciencia social y valores, utilizar la tecnología disponible y al alcance de la mayoría para hacer una mirada a la realidad que nos rodea y propiciar la difusión de estos materiales en salas de cines locales.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 día siguiente, 8 de julio, la Curia de la Compañía de Jesús en Haití emitió un comunicado en el que expresaba públicamente la lectura que cabía hacer, no sólo del hecho mismo del asesinato, sino de la situación general en que se encuentra el país. El título y el subtítulo del mensaje muestran ya claramente el punto de vista de los jesuitas haitianos: “El asesinato del Presidente de Haití, </a:t>
            </a:r>
            <a:r>
              <a:rPr lang="es-CO" sz="1800" dirty="0" err="1"/>
              <a:t>Jovenel</a:t>
            </a:r>
            <a:r>
              <a:rPr lang="es-CO" sz="1800" dirty="0"/>
              <a:t> </a:t>
            </a:r>
            <a:r>
              <a:rPr lang="es-CO" sz="1800" dirty="0" err="1"/>
              <a:t>Moïse</a:t>
            </a:r>
            <a:r>
              <a:rPr lang="es-CO" sz="1800" dirty="0"/>
              <a:t>: espejo del caos socioeconómico y político de una sociedad. Una invitación a dar testimonio de la esperanza del Resucitado en medio de la angustia”.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16728449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sábado 10 de julio, el Padre General Arturo Sosa celebró una Eucaristía en la Curia General en memoria del P. Stan </a:t>
            </a:r>
            <a:r>
              <a:rPr lang="es-CO" sz="1800" dirty="0" err="1"/>
              <a:t>Swamy</a:t>
            </a:r>
            <a:r>
              <a:rPr lang="es-CO" sz="1800" dirty="0"/>
              <a:t> y en reconocimiento por su vida de servicio a los pobres y marginados en la India. Recordamos que el P. Stan murió el 5 de julio, después de haber sido encarcelado durante nueve meses bajo la falsa acusación de haber participado en un movimiento de sedición maoísta.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rgbClr val="414042"/>
                </a:solidFill>
                <a:latin typeface="Merriweather"/>
              </a:rPr>
              <a:t>Durante los últimos meses de 2020, el periodista español con sede en Roma Darío Menor se sentó con el P. Arturo Sosa, el superior general jesuita, para "caminar" con Ignacio. ‎</a:t>
            </a:r>
            <a:r>
              <a:rPr lang="es-CO" sz="1800" u="sng" dirty="0">
                <a:solidFill>
                  <a:srgbClr val="046DB1"/>
                </a:solidFill>
                <a:latin typeface="Merriweather"/>
                <a:hlinkClick r:id="rId3">
                  <a:extLst>
                    <a:ext uri="{A12FA001-AC4F-418D-AE19-62706E023703}">
                      <ahyp:hlinkClr xmlns:ahyp="http://schemas.microsoft.com/office/drawing/2018/hyperlinkcolor" val="tx"/>
                    </a:ext>
                  </a:extLst>
                </a:hlinkClick>
              </a:rPr>
              <a:t>‎El libro‎</a:t>
            </a:r>
            <a:r>
              <a:rPr lang="es-CO" sz="1800" dirty="0">
                <a:solidFill>
                  <a:srgbClr val="414042"/>
                </a:solidFill>
                <a:latin typeface="Merriweather"/>
              </a:rPr>
              <a:t>‎ es el resultado de 24 horas de entrevistas realizadas durante 11 reuniones en la Curia Jesuita en Roma y se suma a la celebración ‎</a:t>
            </a:r>
            <a:r>
              <a:rPr lang="es-CO" sz="1800" u="sng" dirty="0">
                <a:solidFill>
                  <a:srgbClr val="046DB1"/>
                </a:solidFill>
                <a:latin typeface="Merriweather"/>
                <a:hlinkClick r:id="rId4">
                  <a:extLst>
                    <a:ext uri="{A12FA001-AC4F-418D-AE19-62706E023703}">
                      <ahyp:hlinkClr xmlns:ahyp="http://schemas.microsoft.com/office/drawing/2018/hyperlinkcolor" val="tx"/>
                    </a:ext>
                  </a:extLst>
                </a:hlinkClick>
              </a:rPr>
              <a:t>‎del Año Ignaciano‎</a:t>
            </a:r>
            <a:r>
              <a:rPr lang="es-CO" sz="1800" dirty="0">
                <a:solidFill>
                  <a:srgbClr val="414042"/>
                </a:solidFill>
                <a:latin typeface="Merriweather"/>
              </a:rPr>
              <a:t>‎, iniciada el 20 de marzo de 2021, el 500 aniversario de la herida de Ignacio en la batalla de Pamplona. Sólo después de su recuperación Ignacio comenzó a caminar, o más bien, cojear hacia Roma, hacia su exquisita comprensión de la psicología humana y los caminos del corazón.‎</a:t>
            </a:r>
            <a:endParaRPr lang="es-CO" sz="1800" dirty="0"/>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8782390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realizaron tres sesiones de capacitación AACSB. El Taller estuvo liderado por ellos y el decano Xavier Ordeñana.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Decano de Facultad se reunió con los Directores de Carreras y Departamentos, para definir los prerrequisitos de las asignaturas del núcleo común de la malla curricular de los programas de pregrado.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0573987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celebración de los 50 años de la Carrera de Contaduría Pública, se inició con una conferencia del Dr. Michael </a:t>
            </a:r>
            <a:r>
              <a:rPr lang="es-CO" sz="1800" dirty="0" err="1"/>
              <a:t>Favere</a:t>
            </a:r>
            <a:r>
              <a:rPr lang="es-CO" sz="1800" dirty="0"/>
              <a:t>, titulada: “</a:t>
            </a:r>
            <a:r>
              <a:rPr lang="es-CO" sz="1800" i="1" dirty="0" err="1"/>
              <a:t>The</a:t>
            </a:r>
            <a:r>
              <a:rPr lang="es-CO" sz="1800" i="1" dirty="0"/>
              <a:t> </a:t>
            </a:r>
            <a:r>
              <a:rPr lang="es-CO" sz="1800" i="1" dirty="0" err="1"/>
              <a:t>importance</a:t>
            </a:r>
            <a:r>
              <a:rPr lang="es-CO" sz="1800" i="1" dirty="0"/>
              <a:t> </a:t>
            </a:r>
            <a:r>
              <a:rPr lang="es-CO" sz="1800" i="1" dirty="0" err="1"/>
              <a:t>of</a:t>
            </a:r>
            <a:r>
              <a:rPr lang="es-CO" sz="1800" i="1" dirty="0"/>
              <a:t> </a:t>
            </a:r>
            <a:r>
              <a:rPr lang="es-CO" sz="1800" i="1" dirty="0" err="1"/>
              <a:t>the</a:t>
            </a:r>
            <a:r>
              <a:rPr lang="es-CO" sz="1800" i="1" dirty="0"/>
              <a:t> </a:t>
            </a:r>
            <a:r>
              <a:rPr lang="es-CO" sz="1800" i="1" dirty="0" err="1"/>
              <a:t>Accountant</a:t>
            </a:r>
            <a:r>
              <a:rPr lang="es-CO" sz="1800" i="1" dirty="0"/>
              <a:t> </a:t>
            </a:r>
            <a:r>
              <a:rPr lang="es-CO" sz="1800" i="1" dirty="0" err="1"/>
              <a:t>Profession</a:t>
            </a:r>
            <a:r>
              <a:rPr lang="es-CO" sz="1800" i="1" dirty="0"/>
              <a:t> </a:t>
            </a:r>
            <a:r>
              <a:rPr lang="es-CO" sz="1800" i="1" dirty="0" err="1"/>
              <a:t>on</a:t>
            </a:r>
            <a:r>
              <a:rPr lang="es-CO" sz="1800" i="1" dirty="0"/>
              <a:t> </a:t>
            </a:r>
            <a:r>
              <a:rPr lang="es-CO" sz="1800" i="1" dirty="0" err="1"/>
              <a:t>the</a:t>
            </a:r>
            <a:r>
              <a:rPr lang="es-CO" sz="1800" i="1" dirty="0"/>
              <a:t> </a:t>
            </a:r>
            <a:r>
              <a:rPr lang="es-CO" sz="1800" i="1" dirty="0" err="1"/>
              <a:t>international</a:t>
            </a:r>
            <a:r>
              <a:rPr lang="es-CO" sz="1800" i="1" dirty="0"/>
              <a:t> </a:t>
            </a:r>
            <a:r>
              <a:rPr lang="es-CO" sz="1800" i="1" dirty="0" err="1"/>
              <a:t>landscape</a:t>
            </a:r>
            <a:r>
              <a:rPr lang="es-CO" sz="1800" dirty="0"/>
              <a:t>”, continuó el día siguiente con un acto cultural en el que participaron el Grupo FARAL, Jessy N y la Tuna femenina Javeriana y finalizó el jueves 15 de julio con el lanzamiento del libro conmemorativo y un conversatorio con nuestros egresados: Fabiola Torres, Eduardo Jiménez, Carolina Solano, Julio Cesar Herrera y Nicolás Rodríguez García.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Gestión Humana invitó a los profesores de planta a participar en una reunión en la cual se dio a conocer el proceso que la Universidad viene desarrollando para certificarse como Entidad Familiarmente Responsable.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7855554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Dirección de Asuntos Estudiantiles realizó una nueva jornada de capacitación sobre el Sistema de Alertas Tempranas Intervención y Seguimiento (SATIS), para consejeros académicos.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del Vicerrector Académico la Circular 012 de 2021 Preparativos para el desarrollo de las actividades académicas de docencia periodo 2021-30 (2130).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3160600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¡Conéctate con las actividades REGRESA!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Administrativa confirmó: Flash informativo: Eliminación de archivos de video de sesiones de clase grabadas con Blackboard / </a:t>
            </a:r>
            <a:r>
              <a:rPr lang="es-CO" sz="1800" dirty="0" err="1"/>
              <a:t>Collaborate</a:t>
            </a:r>
            <a:r>
              <a:rPr lang="es-CO" sz="1800" dirty="0"/>
              <a:t> (ciclo 2110) - Fin de servicio de Blackboard.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127978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¡Llegaron los mejores combos comodísimos al café Urgencias!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Prepárate para explorar, crear y disfrutar con LA DANZA 💃🏻, LA MÚSICA 🎼, LA NARRACIÓN 🎤Y EL TEATRO. 🎭 Abierto a: estudiantes, docentes, administrativos y egresados. Inscríbete, revisa tus horarios y vive con nosotros una experiencia cultural.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06602314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la reunión plenaria de profesores del Departamento de Ciencias Contables se hizo énfasis en las medidas de cuidado que debemos observar en el nuevo período académico.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endParaRPr lang="es-CO" sz="1800" dirty="0"/>
          </a:p>
          <a:p>
            <a:r>
              <a:rPr lang="es-CO" sz="1800" dirty="0"/>
              <a:t>Buen día, Desde el programa Cuidado Ignaciano del Centro Pastoral San Francisco Javier, queremos extenderte la invitación a participar de la experiencia de Giros, Rasgos Ignacianos. Su propósito es generar espacios dinámicos de encuentro y reflexión que permitan interiorizar rasgos de la Espiritualidad Ignaciana en las diversas dimensiones de la vida cotidiana, a partir de los cuales se invita a vivir “nuestro modo de proceder” y se enriquece la labor como parte de una obra de la Compañía de Jesus.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32850841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1" end="1"/>
                                            </p:txEl>
                                          </p:spTgt>
                                        </p:tgtEl>
                                        <p:attrNameLst>
                                          <p:attrName>style.visibility</p:attrName>
                                        </p:attrNameLst>
                                      </p:cBhvr>
                                      <p:to>
                                        <p:strVal val="visible"/>
                                      </p:to>
                                    </p:set>
                                    <p:anim calcmode="lin" valueType="num">
                                      <p:cBhvr additive="base">
                                        <p:cTn id="3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Encuentro de Profesores de Revisoría Fiscal se reprogramó para el 21 de octubre próximo.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¡Actualización! vacunación por comorbilidad | Boletín de prevención frente al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6768700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10228</TotalTime>
  <Words>1809</Words>
  <Application>Microsoft Office PowerPoint</Application>
  <PresentationFormat>On-screen Show (4:3)</PresentationFormat>
  <Paragraphs>91</Paragraphs>
  <Slides>22</Slides>
  <Notes>22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Bradley Hand ITC</vt:lpstr>
      <vt:lpstr>Calibri</vt:lpstr>
      <vt:lpstr>Franklin Gothic Book</vt:lpstr>
      <vt:lpstr>Franklin Gothic Medium</vt:lpstr>
      <vt:lpstr>Merriweather</vt:lpstr>
      <vt:lpstr>Roboto</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862</cp:revision>
  <dcterms:modified xsi:type="dcterms:W3CDTF">2021-07-17T19:16:12Z</dcterms:modified>
</cp:coreProperties>
</file>