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24/07/2021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809236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72940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41451342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0424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6039690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9284137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962654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528458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896551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62957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77977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76518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1157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13665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715323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0211031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24/07/2021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24/07/2021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24/07/2021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24/07/2021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24/07/2021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24/07/2021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24/07/2021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24/07/2021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24/07/2021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24/07/2021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24/07/2021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24/07/2021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bit.ly/3wPnD2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bit.ly/3gKpXCl" TargetMode="External"/><Relationship Id="rId4" Type="http://schemas.openxmlformats.org/officeDocument/2006/relationships/hyperlink" Target="https://bit.ly/3wYtanH"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533, 26 de julio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Javeriana: Les invitamos a participar en la siguiente sesión del Foro Javeriano: Crisis de los medios tradicionales, medios comunitarios, tradicionales y nuevos medios Fecha: jueves 29 de julio de 2021. Hora: 6:00 a 7:30 p.m. Modera: Mario Morales, Profesor Facultad de Comunicación y Lenguaje.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Luis Guillermo Sarasa G., S.J. Vicerrector del Medio Universitario Invita a: Eucaristía por los que llegaron, por los que volvieron, por los que no han vuelto y por los que se fueron.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708561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edificio José Gabriel Maldonado, piso 14:  ¡El restaurantes 2700 abre sus puertas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Iniciaron las clases del período 2021-30.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1354465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Se realizó una reunión para conocer los avances, la respuesta de los Investigadores del Grupo de Investigación del Departamento y el análisis de novedades o cambios en la Convocatoria por parte de </a:t>
            </a:r>
            <a:r>
              <a:rPr lang="es-CO" sz="1800" dirty="0" err="1"/>
              <a:t>MinCiencias</a:t>
            </a:r>
            <a:r>
              <a:rPr lang="es-CO" sz="1800" dirty="0"/>
              <a:t>. En la reunión participaron Ana María Pérez y </a:t>
            </a:r>
            <a:r>
              <a:rPr lang="es-CO" sz="1800" dirty="0" err="1"/>
              <a:t>Leydy</a:t>
            </a:r>
            <a:r>
              <a:rPr lang="es-CO" sz="1800" dirty="0"/>
              <a:t> Johana Colorado Betancur, quienes vienen acompañando este proceso.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Apreciada Comunidad FCEA buenas tardes, Espero que ustedes y sus familias se encuentren bien. La próxima semana, del lunes 26 al viernes 30 de julio se celebrará la Semana del Carisma Ignaciano cuyo propósito es resaltar los rasgos distintivos del carisma de la Compañía de Jesús en nuestra Universidad. El tema que convoca este año es "Transformándonos para un mundo nuevo", entendido como el llamado a construir un mundo más sostenible y fraterno, en el sentido de las recientes encíclicas del Papa Francisco y en el contexto de la celebración del Año Ignaciano que conmemora los 500 años de la experiencia de transformación personal y espiritual de San Ignacio. Tendrán distintas actividades como conferencias con invitados especiales, conversatorios, </a:t>
            </a:r>
            <a:r>
              <a:rPr lang="es-CO" sz="1800" dirty="0" err="1"/>
              <a:t>webinar</a:t>
            </a:r>
            <a:r>
              <a:rPr lang="es-CO" sz="1800" dirty="0"/>
              <a:t> y momentos de reflexión y oración para aquellos que sea de interés.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668402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Los invitamos especialmente a participar del Conversatorio: Uso de LMS como soporte a los procesos de aprendizaje, el próximo jueves 29 de julio de 4:00 a 5:30 p.m.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pasado 7 de mayo de 2021 fue publicado el tomo VI del </a:t>
            </a:r>
            <a:r>
              <a:rPr lang="es-CO" sz="1800" dirty="0" err="1"/>
              <a:t>Necrologio</a:t>
            </a:r>
            <a:r>
              <a:rPr lang="es-CO" sz="1800" dirty="0"/>
              <a:t> de la Compañía de Jesús en Colombia: En la paz de Cristo. Breves semblanzas de jesuitas colombianos. Un texto que recoge las notas necrológicas de nuestros hermanos jesuitas fallecidos desde enero de 2013 hasta diciembre de 2020 y que prestaron sus servicios a la Provincia.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1638330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Las comunidades jesuitas de Ecuador y Colombia han realizado novenas en honor a San Ignacio de Loyola, cuya fiesta central es el sábado 31 de julio. Ambas provincias jesuitas comparten los materiales elaborados para ser usados por las parroquias que lo deseen como preparación para la festividad central.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Los primeros jesuitas, una vez decidieron dedicarse a la educación, entendieron que tenían que prepararse para ser educadores en las instituciones educativas que fundaban. Cuando aceptaron abrir el </a:t>
            </a:r>
            <a:r>
              <a:rPr lang="es-CO" sz="1800" dirty="0" err="1"/>
              <a:t>Collegio</a:t>
            </a:r>
            <a:r>
              <a:rPr lang="es-CO" sz="1800" dirty="0"/>
              <a:t> de San </a:t>
            </a:r>
            <a:r>
              <a:rPr lang="es-CO" sz="1800" dirty="0" err="1"/>
              <a:t>Nicolò</a:t>
            </a:r>
            <a:r>
              <a:rPr lang="es-CO" sz="1800" dirty="0"/>
              <a:t> (Colegio de San Nicolás), en Mesina, en 1548, no tenían todavía claramente definido cómo llevar adelante un colegio. Solo hasta 1599, es decir más de 50 años después de trabajar en educación, el P. General </a:t>
            </a:r>
            <a:r>
              <a:rPr lang="es-CO" sz="1800" dirty="0" err="1"/>
              <a:t>Acquaviva</a:t>
            </a:r>
            <a:r>
              <a:rPr lang="es-CO" sz="1800" dirty="0"/>
              <a:t> promulgó la Ratio </a:t>
            </a:r>
            <a:r>
              <a:rPr lang="es-CO" sz="1800" dirty="0" err="1"/>
              <a:t>Studiorum</a:t>
            </a:r>
            <a:r>
              <a:rPr lang="es-CO" sz="1800" dirty="0"/>
              <a:t>; el primer documento oficial sobre educación que </a:t>
            </a:r>
            <a:r>
              <a:rPr lang="es-CO" sz="1800" dirty="0" err="1"/>
              <a:t>orientólas</a:t>
            </a:r>
            <a:r>
              <a:rPr lang="es-CO" sz="1800" dirty="0"/>
              <a:t> obras educativas por varios siglos. En ella se repite con frecuencia lo que ya san Ignacio tanto insistía: responder a los «tiempos, lugares y personas». Los primeros jesuitas debieron, pues, aprender haciendo.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002555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el P. General “la migración es una oportunidad de enriquecimiento mutuo si tratamos a las personas como hermanos y hermanas. Esa es la llamada que debería escuchar Europa. En América Latina vivimos esa experiencia con la migración europea. Los europeos no fueron a saquear, sino a trabajar. Lo mismo ocurre ahora con la migración africana”. Además, destacó el compromiso de los jesuitas ante esta realidad: “en la Compañía de Jesús, caminamos al lado de los migrantes”.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Radio La Voz de Guamote, de Ecuador, ha producido tres capítulos radiofónicos sobre la vida de San Ignacio con motivo del quinto centenario de la herida de Pamplona y su proceso de conversión. Los microprogramas llevan por título "La Conversión de Ignacio", y los tres capítulos suponen el trabajo conjunto de los novicios jesuitas de Ecuador, Perú y Bolivia: Erick Ramírez, Julio Calderón, Ángel Talledo, Miguel Alvarado y Jimmy </a:t>
            </a:r>
            <a:r>
              <a:rPr lang="es-CO" sz="1800" dirty="0" err="1"/>
              <a:t>Sigcha</a:t>
            </a:r>
            <a:r>
              <a:rPr lang="es-CO" sz="1800" dirty="0"/>
              <a:t>, quienes llevan su formación en el Noviciado Regional San Ignacio.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593163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obras educativas de los jesuitas en Guatemala, EJEGUA , organizan el Congreso Internacional de Innovación Educativa "P. Luis Achaerandio SJ", con el objetivo de compartir la mirada de la educación de la Compañía de Jesús, en un contexto de transformación que exige innovaciones para mejorar la calidad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Monseñor Robert </a:t>
            </a:r>
            <a:r>
              <a:rPr lang="es-CO" sz="1800" dirty="0" err="1"/>
              <a:t>Barron</a:t>
            </a:r>
            <a:r>
              <a:rPr lang="es-CO" sz="1800" dirty="0"/>
              <a:t>, Obispo Auxiliar de Los Ángeles, junto a Word </a:t>
            </a:r>
            <a:r>
              <a:rPr lang="es-CO" sz="1800" dirty="0" err="1"/>
              <a:t>on</a:t>
            </a:r>
            <a:r>
              <a:rPr lang="es-CO" sz="1800" dirty="0"/>
              <a:t> </a:t>
            </a:r>
            <a:r>
              <a:rPr lang="es-CO" sz="1800" dirty="0" err="1"/>
              <a:t>Fire</a:t>
            </a:r>
            <a:r>
              <a:rPr lang="es-CO" sz="1800" dirty="0"/>
              <a:t> han elaborado un documental sobre San Ignacio de Loyola, con motivo de las celebraciones por los 500 años de su conversión. El documental se puede visualizar completo sin costo alguno. Tiene una duración de una hora y se encuentra en inglés y español. Este video forma parte de la serie “</a:t>
            </a:r>
            <a:r>
              <a:rPr lang="es-CO" sz="1800" dirty="0" err="1"/>
              <a:t>Pivotal</a:t>
            </a:r>
            <a:r>
              <a:rPr lang="es-CO" sz="1800" dirty="0"/>
              <a:t> </a:t>
            </a:r>
            <a:r>
              <a:rPr lang="es-CO" sz="1800" dirty="0" err="1"/>
              <a:t>Players</a:t>
            </a:r>
            <a:r>
              <a:rPr lang="es-CO" sz="1800" dirty="0"/>
              <a:t>”, preparados por Mons. </a:t>
            </a:r>
            <a:r>
              <a:rPr lang="es-CO" sz="1800" dirty="0" err="1"/>
              <a:t>Barron</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84568687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Eclesial Pan-Amazónica (REPAM) y la Conferencia Latinoamericana y Caribeña de </a:t>
            </a:r>
            <a:r>
              <a:rPr lang="es-CO" sz="1800" dirty="0" err="1"/>
              <a:t>Religios@s</a:t>
            </a:r>
            <a:r>
              <a:rPr lang="es-CO" sz="1800" dirty="0"/>
              <a:t> (CLAR), con la experiencia del EI y otros equipos misioneros móviles, tejen hoy la Red Itinerante cuyo primer encuentro fue en Manaos, en agosto de 2019, con 60 participantes de siete países amazónicos.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Hace un año compartíamos el lanzamiento del Encuentro de Formación Juvenil "Arrupe Virtual", una propuesta de formación que nació en el marco de la pandemia y como respuesta a la necesidad de ofrecer una experiencia que fortaleciera los proyectos de vida desde autoconocimiento, discernimiento y compromiso al estilo Ignaciano, para jóvenes de los colegios de FLACSI. Hoy con sentimientos de alegría y gratitud compartimos que para este 2021, el Arrupe Virtual 2 se llevará a cabo del 2 de agosto al 13 de octubre y ya cuenta con una comunidad de 100 jóvenes, 21 colegios y 7 redes educativa de nuestra federación.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3171925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Una colaboración artística entre el artista jesuita Daniel </a:t>
            </a:r>
            <a:r>
              <a:rPr lang="es-CO" sz="1800" dirty="0" err="1"/>
              <a:t>LeBlond</a:t>
            </a:r>
            <a:r>
              <a:rPr lang="es-CO" sz="1800" dirty="0"/>
              <a:t>, antiguo Provincial del Canadá francés, y el músico quebequés Mario Jacques, amigo de la Compañía, ha producido una poderosa obra musical y pictórica: </a:t>
            </a:r>
            <a:r>
              <a:rPr lang="es-CO" sz="1800" dirty="0" err="1"/>
              <a:t>Cantique</a:t>
            </a:r>
            <a:r>
              <a:rPr lang="es-CO" sz="1800" dirty="0"/>
              <a:t> </a:t>
            </a:r>
            <a:r>
              <a:rPr lang="es-CO" sz="1800" dirty="0" err="1"/>
              <a:t>d’abandon</a:t>
            </a:r>
            <a:r>
              <a:rPr lang="es-CO" sz="1800" dirty="0"/>
              <a:t> (Canto de abandono). Las imágenes son principalmente óleos sobre madera de una serie titulada </a:t>
            </a:r>
            <a:r>
              <a:rPr lang="es-CO" sz="1800" dirty="0" err="1"/>
              <a:t>Visages</a:t>
            </a:r>
            <a:r>
              <a:rPr lang="es-CO" sz="1800" dirty="0"/>
              <a:t>(Rostros) de Daniel </a:t>
            </a:r>
            <a:r>
              <a:rPr lang="es-CO" sz="1800" dirty="0" err="1"/>
              <a:t>LeBlond</a:t>
            </a:r>
            <a:r>
              <a:rPr lang="es-CO" sz="1800" dirty="0"/>
              <a:t>. Mario Jacques obtuvo la colaboración de Patrick Bernard para los arreglos musicales, de Jean-</a:t>
            </a:r>
            <a:r>
              <a:rPr lang="es-CO" sz="1800" dirty="0" err="1"/>
              <a:t>Noël</a:t>
            </a:r>
            <a:r>
              <a:rPr lang="es-CO" sz="1800" dirty="0"/>
              <a:t> </a:t>
            </a:r>
            <a:r>
              <a:rPr lang="es-CO" sz="1800" dirty="0" err="1"/>
              <a:t>Fredette</a:t>
            </a:r>
            <a:r>
              <a:rPr lang="es-CO" sz="1800" dirty="0"/>
              <a:t> como solista y del grupo vocal </a:t>
            </a:r>
            <a:r>
              <a:rPr lang="es-CO" sz="1800" dirty="0" err="1"/>
              <a:t>Femmes</a:t>
            </a:r>
            <a:r>
              <a:rPr lang="es-CO" sz="1800" dirty="0"/>
              <a:t> </a:t>
            </a:r>
            <a:r>
              <a:rPr lang="es-CO" sz="1800" dirty="0" err="1"/>
              <a:t>dechœur</a:t>
            </a:r>
            <a:r>
              <a:rPr lang="es-CO" sz="1800" dirty="0"/>
              <a:t>. Cuatro minutos de oración ignaciana intensa.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A pilgrimage along the Kennebec River is to allow participants to walk in the footsteps of Father Sebastian </a:t>
            </a:r>
            <a:r>
              <a:rPr lang="en-US" sz="1800" dirty="0" err="1"/>
              <a:t>Râle</a:t>
            </a:r>
            <a:r>
              <a:rPr lang="en-US" sz="1800"/>
              <a:t>, a Jesuit martyr who ministered to the Abenaki people 300 years ago, according to a news release from the Roman Catholic Diocese of Portland.</a:t>
            </a:r>
            <a:endParaRPr lang="es-CO" sz="180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4409681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791 - Contrapartida 5968 a 5985 - Registro Contable 532.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Acaba de ser publicada Suma Paz: La utopía de Mario Calderón y Elsa Alvarado, la obra más reciente de Elvira Sánchez-Blake. En ella reconstruye a partir de testimonios de amigos y familiares la vida y el legado de estos investigadores del CINEP-PPP asesinados en 1997.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GEAI continuó su análisis de la versión de Control Interno Un marco integrado correspondiente al 2013.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CEDC </a:t>
            </a:r>
            <a:r>
              <a:rPr lang="es-CO" sz="1800" dirty="0" err="1"/>
              <a:t>avasnzó</a:t>
            </a:r>
            <a:r>
              <a:rPr lang="es-CO" sz="1800" dirty="0"/>
              <a:t> en su estudio sobre la sección 29 de la NIF para Pymes, Impuesto a las </a:t>
            </a:r>
            <a:r>
              <a:rPr lang="es-CO" sz="1800" dirty="0" err="1"/>
              <a:t>ganacias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1810466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Estimad@s</a:t>
            </a:r>
            <a:r>
              <a:rPr lang="es-CO" sz="1800" dirty="0"/>
              <a:t> profesoras y profesores: Reciban un cordial saludo. Desde la Vicerrectoría de Investigación, les extendemos una cordial invitación a participar en el Taller de estructuración de proyectos en la metodología de Marco lógico, con la intención de realizar un refuerzo en el proceso de formulación de este tipo propuestas, para los investigadores que estén interesados en presentar propuestas a las Convocatorias del Plan Bienal 2021-2022, </a:t>
            </a:r>
            <a:r>
              <a:rPr lang="es-CO" sz="1800" dirty="0" err="1"/>
              <a:t>N°</a:t>
            </a:r>
            <a:r>
              <a:rPr lang="es-CO" sz="1800" dirty="0"/>
              <a:t>. 13, 14 y 16 del Sistema General de Regalías o al público en general.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a:t>
            </a:r>
            <a:r>
              <a:rPr lang="es-CO" sz="1800" dirty="0" err="1"/>
              <a:t>Vicerrectoria</a:t>
            </a:r>
            <a:r>
              <a:rPr lang="es-CO" sz="1800" dirty="0"/>
              <a:t> de Investigación: Exhibición 'Vida y diferencia en el vacío de los monumentos' | Desde el 21 de julio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498626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20000"/>
          </a:bodyPr>
          <a:lstStyle/>
          <a:p>
            <a:r>
              <a:rPr lang="es-CO" sz="1800" dirty="0"/>
              <a:t>Los Grupos Culturales llegan a ti ⚡ Aún estas a tiempo para unirte y vivir una experiencia cultural 💥 Tango | Coro | Danza Contemporánea | Salsa | Gaitas y tambores Danza Urbana | Danza Oriental | Narración Oral | Teatro | Danza Folclórica Abierto a administrativos, docentes, estudiantes y egresados.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20000"/>
          </a:bodyPr>
          <a:lstStyle/>
          <a:p>
            <a:r>
              <a:rPr lang="es-CO" sz="1800" dirty="0"/>
              <a:t>Estimada comunidad educativa javeriana. Reciban un atento saludo con mis deseos de éxitos para este semestre académico que comenzamos. Comparto con ustedes la versión más reciente de la revista Hoy en la Javeriana: Propuestas y recomendaciones que buscan el bien común. La publicación recoge en su portada una síntesis de la ideas y propuestas centrales que surgieron de los foros javerianos sobre salud, economía, educación, paz, justicia y movimientos sociales que se realizaron entre junio de 2020 y mayo de 2021, y que presentamos como Universidad al país para abordar la actual crisis. El editorial hace un llamado a la responsabilidad que debemos tener en este momento de la pandemia y en medio de la reapertura económica. Y podrán leer el artículo sobre las diferentes acciones que ha adelantado la Universidad para atender el tema de salud mental. Así mismo el apoyo que el Proyecto Javeriano de Paz y Reconciliación le está dando al municipio de Vista Hermosa, en el Meta, con su Consejo municipal de paz, entre otros temas.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579810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plataforma </a:t>
            </a:r>
            <a:r>
              <a:rPr lang="es-CO" sz="1800" dirty="0" err="1"/>
              <a:t>Inform</a:t>
            </a:r>
            <a:r>
              <a:rPr lang="es-CO" sz="1800" dirty="0"/>
              <a:t>, antes </a:t>
            </a:r>
            <a:r>
              <a:rPr lang="es-CO" sz="1800" dirty="0" err="1"/>
              <a:t>Comperio</a:t>
            </a:r>
            <a:r>
              <a:rPr lang="es-CO" sz="1800" dirty="0"/>
              <a:t>, fue actualizada. A su disposición en la Biblioteca General de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😃¡Muy pronto! Feria Universitaria en la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045284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profesores, La Coordinación de Formación Docente del CAE+E y la Dirección de Tecnologías de Información (DTI) los invita especialmente a participar del </a:t>
            </a:r>
            <a:r>
              <a:rPr lang="es-CO" sz="1800" dirty="0" err="1"/>
              <a:t>webinar</a:t>
            </a:r>
            <a:r>
              <a:rPr lang="es-CO" sz="1800" dirty="0"/>
              <a:t>: “</a:t>
            </a:r>
            <a:r>
              <a:rPr lang="es-CO" sz="1800" dirty="0" err="1"/>
              <a:t>Panopto</a:t>
            </a:r>
            <a:r>
              <a:rPr lang="es-CO" sz="1800" dirty="0"/>
              <a:t>: herramienta para la creación de videos” el próximo miércoles 28 de julio a las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lnSpc>
                <a:spcPct val="106000"/>
              </a:lnSpc>
              <a:spcAft>
                <a:spcPts val="800"/>
              </a:spcAft>
            </a:pPr>
            <a:r>
              <a:rPr lang="es-CO" sz="1800" u="sng" dirty="0">
                <a:solidFill>
                  <a:srgbClr val="2E74B5"/>
                </a:solidFill>
                <a:latin typeface="Calibri Light" panose="020F030202020403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Informe de Gestión PUJ 2020</a:t>
            </a:r>
            <a:r>
              <a:rPr lang="es-CO" sz="1800" dirty="0">
                <a:solidFill>
                  <a:srgbClr val="2E74B5"/>
                </a:solidFill>
                <a:latin typeface="Calibri Light" panose="020F0302020204030204" pitchFamily="34" charset="0"/>
                <a:ea typeface="Calibri" panose="020F0502020204030204" pitchFamily="34" charset="0"/>
              </a:rPr>
              <a:t> </a:t>
            </a:r>
            <a:endParaRPr lang="es-CO" sz="1400" dirty="0">
              <a:latin typeface="Calibri" panose="020F0502020204030204" pitchFamily="34" charset="0"/>
              <a:ea typeface="Calibri" panose="020F0502020204030204" pitchFamily="34" charset="0"/>
            </a:endParaRPr>
          </a:p>
          <a:p>
            <a:pPr>
              <a:lnSpc>
                <a:spcPct val="106000"/>
              </a:lnSpc>
              <a:spcAft>
                <a:spcPts val="800"/>
              </a:spcAft>
            </a:pPr>
            <a:r>
              <a:rPr lang="es-CO" sz="1800" u="sng" dirty="0">
                <a:solidFill>
                  <a:srgbClr val="2E74B5"/>
                </a:solidFill>
                <a:latin typeface="Calibri Light" panose="020F03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Video Informe de Gestión PUJ 2020</a:t>
            </a:r>
            <a:r>
              <a:rPr lang="es-CO" sz="1800" dirty="0">
                <a:solidFill>
                  <a:srgbClr val="2E74B5"/>
                </a:solidFill>
                <a:latin typeface="Calibri Light" panose="020F0302020204030204" pitchFamily="34" charset="0"/>
                <a:ea typeface="Calibri" panose="020F0502020204030204" pitchFamily="34" charset="0"/>
              </a:rPr>
              <a:t> </a:t>
            </a:r>
            <a:endParaRPr lang="es-CO" sz="1400" dirty="0">
              <a:latin typeface="Calibri" panose="020F0502020204030204" pitchFamily="34" charset="0"/>
              <a:ea typeface="Calibri" panose="020F0502020204030204" pitchFamily="34" charset="0"/>
            </a:endParaRPr>
          </a:p>
          <a:p>
            <a:pPr>
              <a:lnSpc>
                <a:spcPct val="106000"/>
              </a:lnSpc>
              <a:spcAft>
                <a:spcPts val="800"/>
              </a:spcAft>
            </a:pPr>
            <a:r>
              <a:rPr lang="es-CO" sz="1800" u="sng" dirty="0">
                <a:solidFill>
                  <a:srgbClr val="2E74B5"/>
                </a:solidFill>
                <a:latin typeface="Calibri Light" panose="020F03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Javeriana en Cifras 2020</a:t>
            </a:r>
            <a:r>
              <a:rPr lang="es-CO" sz="1800" dirty="0">
                <a:solidFill>
                  <a:srgbClr val="2E74B5"/>
                </a:solidFill>
                <a:latin typeface="Calibri Light" panose="020F0302020204030204" pitchFamily="34" charset="0"/>
                <a:ea typeface="Calibri" panose="020F0502020204030204" pitchFamily="34" charset="0"/>
              </a:rPr>
              <a:t> </a:t>
            </a:r>
            <a:endParaRPr lang="es-CO" sz="1400" dirty="0">
              <a:latin typeface="Calibri" panose="020F0502020204030204" pitchFamily="34" charset="0"/>
              <a:ea typeface="Calibri" panose="020F0502020204030204" pitchFamily="34" charset="0"/>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9432205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 presetClass="entr" presetSubtype="4" fill="hold" grpId="0" nodeType="afterEffect">
                                  <p:stCondLst>
                                    <p:cond delay="0"/>
                                  </p:stCondLst>
                                  <p:childTnLst>
                                    <p:set>
                                      <p:cBhvr>
                                        <p:cTn id="43" dur="1" fill="hold">
                                          <p:stCondLst>
                                            <p:cond delay="0"/>
                                          </p:stCondLst>
                                        </p:cTn>
                                        <p:tgtEl>
                                          <p:spTgt spid="6">
                                            <p:txEl>
                                              <p:pRg st="2" end="2"/>
                                            </p:txEl>
                                          </p:spTgt>
                                        </p:tgtEl>
                                        <p:attrNameLst>
                                          <p:attrName>style.visibility</p:attrName>
                                        </p:attrNameLst>
                                      </p:cBhvr>
                                      <p:to>
                                        <p:strVal val="visible"/>
                                      </p:to>
                                    </p:set>
                                    <p:anim calcmode="lin" valueType="num">
                                      <p:cBhvr additive="base">
                                        <p:cTn id="44"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46" fill="hold">
                            <p:stCondLst>
                              <p:cond delay="135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140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buenas tardes: Esperando que se encuentren muy bien al igual que los suyos. Me permito compartir invitación del Centro Pastoral San Francisco Javier: Preparación para el sacramento de la confirmación que inicia el lunes 2 de agosto. Este curso de formación está abierto a estudiantes, docentes y administrativos que quieran confirmar su fe. Para mayor información pueden escribir al correo: arteaga_juan@javeriana.edu.co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La Coordinación de Formación Docente del CAE+E y la Dirección de Programas Académicos de la Vicerrectoría Académica, los invita especialmente a participar de los espacios presenciales: “Aulas inteligentes para el aprendizaje” el próximo jueves 29 de julio a las 10:00 a.m. y el viernes 30 julio a las 2:00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200642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Acompáñanos este jueves 29 de julio 3:30 pm a disfrutar de una taza de café y conocer: ¿Cómo aprovechar a estudiantes y docentes extranjeros para generar un salón de clase internacional?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Si sientes un llamado desde el amor para el servicio y, eres estudiante, administrativo o docente de la PUJ, te invitamos a ser parte del Voluntariado Javeriano. Acompañaremos tu experiencia formativa orientada al servicio y al cultivo de la vida espiritual, inspirados en la espiritualidad ignaciana, a través del encuentro y la participación en proyectos comunitarios, de manera virtual, que abordan desafíos socioambientales en la ciudad de Bogotá. El primer paso es diligenciar el formulario de inscripción.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9887454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10541</TotalTime>
  <Words>2115</Words>
  <Application>Microsoft Office PowerPoint</Application>
  <PresentationFormat>On-screen Show (4:3)</PresentationFormat>
  <Paragraphs>74</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Bradley Hand ITC</vt:lpstr>
      <vt:lpstr>Calibri</vt:lpstr>
      <vt:lpstr>Calibri Light</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871</cp:revision>
  <dcterms:modified xsi:type="dcterms:W3CDTF">2021-07-24T21:08:21Z</dcterms:modified>
</cp:coreProperties>
</file>