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31/07/2021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836607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669334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213774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650091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008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949154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556153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491111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4091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68057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9135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18173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07447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00792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31/07/2021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31/07/2021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31/07/2021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31/07/2021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31/07/2021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31/07/2021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31/07/2021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31/07/2021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31/07/2021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31/07/2021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r/P6VemtUXyu"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534, 2 de agosto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Director del Departamento – Prof. Braulio A. Rodríguez C. y la profesora Jenny Marlene Sosa convocaron a las profesoras Alba Rocío Carvajal, Natalia Andrea Baracaldo y Martha Liliana Arias para darles a conocer las funcionalidades de la Licencia Educativa de IDEA v11.1 que puede ser utilizada en sus clases.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parte del proyecto MEC - Mejores Empresas Colombianas, el Director del Departamento – Prof. Braulio A. Rodríguez C. realizó la primera reunión de acompañamiento al Grupo </a:t>
            </a:r>
            <a:r>
              <a:rPr lang="es-CO" sz="1800" dirty="0" err="1"/>
              <a:t>Ingecar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12440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convocó al Consultorio Contable a un primer encuentro con el equipo del Centro Juan Bosco Obrero.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proyecto de investigación “Cambios necesarios en la Profesión Contable, derivados de la implementación de la tecnología </a:t>
            </a:r>
            <a:r>
              <a:rPr lang="es-CO" sz="1800" dirty="0" err="1"/>
              <a:t>Blockchain</a:t>
            </a:r>
            <a:r>
              <a:rPr lang="es-CO" sz="1800" dirty="0"/>
              <a:t> en las organizaciones”, se realizó una reunión de seguimiento.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2454120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Conoce nuestro catálogo de tortas y ponqués aquí ¡Creaciones perfectas para cada ocasión!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Apreciados miembros de la comunidad educativa Javeriana: Hago llegar un afectuoso saludo a cada uno de ustedes acompañado de mis mejores deseos por su bienestar y el de sus familias. Comparto con ustedes la edición #19 de nuestra revista digital a través de la cual los hacemos partícipes de los avances en el trabajo que las diferentes unidades de la Vicerrectoría Académica llevan a cabo con el propósito de acompañar y ser un apoyo constante de sus actividades. Estoy seguro que su lectura será enriquecedora.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6451214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de Investigación: Buenos días apreciados profesores y apreciadas profesoras, Les compartimos las convocatorias a los premios bienales a la investigación (mejores trabajos) y a la innovación del XVI Congreso La investigación en la Pontificia Universidad Javeriana.  Este año, entregamos por primera vez el Premio Bienal Javeriano a la Innovación para reconocer los procesos de transferencia y apropiación del nuevo conocimiento generados en nuestra comunidad académica. Los y las invitamos a presentar los resultados de sus trabajos académicos, científicos, de creación y desarrollo, entre otros, en estas oportunidades.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sentido, la Federación Internacional de Fe y Alegría, como parte de la Campaña Latinoamericana por el Derecho a la Educación – CLADE- y con las otras organizaciones regionales que también hacen parte, han establecido una plataforma de redes regionales para elaborar propuestas sobre la educación para jóvenes y adultos -EPJA-.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274091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 celebrar la “Jornada Nacional de la Justicia” el 28 de julio, los ciudadanos indios de religión cristiana y de otras comunidades de fe han recordado y rendido un gran homenaje al P. Stan </a:t>
            </a:r>
            <a:r>
              <a:rPr lang="es-CO" sz="1800" dirty="0" err="1"/>
              <a:t>Swamy</a:t>
            </a:r>
            <a:r>
              <a:rPr lang="es-CO" sz="1800" dirty="0"/>
              <a:t>, el jesuita, defensor de los tribales detenido en octubre de 2020 por falsas acusaciones de "sedición" y que murió el 5 de julio en estado de detención, a la espera de juicio, en un hospital de Mumbai, en el oeste de la India. El jesuita pasó más de 35 años trabajando por la justicia y el bienestar de los tribales en Jharkhand, al este de la India.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#TBT 20 años FLACSI: “Lugares de encuentro para reír, sorprender, fortalecer lazos de amistad hasta llegar a la hermandad”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28348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Nosotros, los escolares del Colegio del </a:t>
            </a:r>
            <a:r>
              <a:rPr lang="es-CO" sz="1800" dirty="0" err="1"/>
              <a:t>Gesù</a:t>
            </a:r>
            <a:r>
              <a:rPr lang="es-CO" sz="1800" dirty="0"/>
              <a:t> - Roma, durante el confinamiento, cuando las habitaciones de Íñigo estaban cerradas al público, aprovechamos la oportunidad para recrear el ambiente de la época y desarrollar un breve relato histórico. Esto nos llevó meses para consultar las Constituciones, los Ejercicios Espirituales y muchas cartas de Íñigo. Quisiera reconocer y agradecer la ayuda y orientación del P. </a:t>
            </a:r>
            <a:r>
              <a:rPr lang="es-CO" sz="1800" dirty="0" err="1"/>
              <a:t>Rolphy</a:t>
            </a:r>
            <a:r>
              <a:rPr lang="es-CO" sz="1800" dirty="0"/>
              <a:t> Pinto, profesor del Instituto de Espiritualidad de la Universidad Gregoriana de Roma, y del P. Tom Lucas, que ha guiado la restauración de las cámaras. Como resultado de una minuciosa investigación, incluso se pueden observar en la película la dieta de Íñigo encontrada a partir de una receta de su médico y varias deliberaciones que tuvieron lugar en estas habitaciones.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Tras aterrizar en Barcelona, el padre Sosa fue invitado por los jesuitas a visitar una institución universitaria en cierto modo única, el IQS (Instituto Químico de Sarriá). Dedicado originalmente a la docencia e investigación en el campo de la química, como atestiguan sus siglas, este centro ha diversificado su oferta ampliándola a otros ámbitos, especialmente tecnológicos.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9054203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concedió una breve entrevista a la Agencia FIDES, el órgano de información de las Obras Misionales Pontificias (vinculadas a la Congregación Vaticana para la Evangelización de los Pueblos). El periodista Emiliano </a:t>
            </a:r>
            <a:r>
              <a:rPr lang="es-CO" sz="1800" dirty="0" err="1"/>
              <a:t>Sinopoli</a:t>
            </a:r>
            <a:r>
              <a:rPr lang="es-CO" sz="1800" dirty="0"/>
              <a:t> le preguntó por el significado del Año Ignaciano. El Padre Sosa insistió especialmente en la centralidad de la persona de Jesucristo para los jesuitas y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Situado en el mismo lugar donde Ignacio experimentó sus vivencias espirituales más profundas, el Centro de Espiritualidad La Cova de San Ignacio ofrece Ejercicios Espirituales, pero también es un centro de meditación, formación y educación para un amplio público internacional. El jesuita </a:t>
            </a:r>
            <a:r>
              <a:rPr lang="es-CO" sz="1800" dirty="0" err="1"/>
              <a:t>Lluis</a:t>
            </a:r>
            <a:r>
              <a:rPr lang="es-CO" sz="1800" dirty="0"/>
              <a:t> </a:t>
            </a:r>
            <a:r>
              <a:rPr lang="es-CO" sz="1800" dirty="0" err="1"/>
              <a:t>Magriñà</a:t>
            </a:r>
            <a:r>
              <a:rPr lang="es-CO" sz="1800" dirty="0"/>
              <a:t>, director de la Cova Sant Ignasi, nos cuenta más. Lo entrevistamos mientras Manresa se preparaba para recibir al Superior General de la Compañía de Jesús, el P. Arturo Sosa, para la fiesta de San Ignacio el 31 de julio, en pleno Año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1476217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792 - Contrapartida 5986 a 5999 - Registro Contable 533.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Semana del Carisma Ignaciano 2021 del 26 al 30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¡Agéndate con los </a:t>
            </a:r>
            <a:r>
              <a:rPr lang="es-CO" sz="1800" dirty="0" err="1"/>
              <a:t>webinars</a:t>
            </a:r>
            <a:r>
              <a:rPr lang="es-CO" sz="1800" dirty="0"/>
              <a:t> de esta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¡Te invitamos a conocer nuestro cambio de look del </a:t>
            </a:r>
            <a:r>
              <a:rPr lang="es-CO" sz="1800" dirty="0" err="1"/>
              <a:t>Food</a:t>
            </a:r>
            <a:r>
              <a:rPr lang="es-CO" sz="1800" dirty="0"/>
              <a:t> </a:t>
            </a:r>
            <a:r>
              <a:rPr lang="es-CO" sz="1800" dirty="0" err="1"/>
              <a:t>Truck</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109268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Rector: CIRCULAR No. 09/2021 -Medición De Clima Organizacional.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CO" sz="1800" dirty="0"/>
          </a:p>
          <a:p>
            <a:r>
              <a:rPr lang="es-CO" sz="1800" dirty="0"/>
              <a:t>El programa Semilleros de Fe del Centro Pastoral San Francisco Javier, los invita a inscribirse al segundo ciclo de su experiencia: Ágora: creer, compartir, crecer. Durante este segundo semestre del año, continuaremos la aproximación al testimonio de vida y oración de algunos personajes bíblicos para integrarlas así, a nuestra experiencia de fe, personal y comunitaria. Inscripciones en el siguiente enlace:  </a:t>
            </a:r>
            <a:r>
              <a:rPr lang="es-CO" sz="1800" dirty="0">
                <a:hlinkClick r:id="rId3"/>
              </a:rPr>
              <a:t>https://forms.office.com/r/P6VemtUXyu</a:t>
            </a:r>
            <a:r>
              <a:rPr lang="es-CO" sz="1800" dirty="0"/>
              <a:t> Sesiones mensuales. Inicia: 29 de julio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524150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Movilidad segura para el regreso al Campus.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la vida a través del arte en una gran familia cultural con los Grupos Culturales Javerianos!  🌈 Queremos que hagas parte; es por esto que ampliamos las inscripciones 🌈 Tango | Coro | Danza Contemporánea | Salsa | Gaitas y tambores Danza Urbana | Danza Oriental | Narración Oral | Teatro | Danza Folclórica Abierto a administrativos, docentes, estudiantes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6162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Conoce el servicio de Impresión a través de </a:t>
            </a:r>
            <a:r>
              <a:rPr lang="es-CO" sz="1800" dirty="0" err="1"/>
              <a:t>JaveMóvil</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Aún te puedes inscribir y acompañarnos a disfrutar de una taza de café y conversar sobre el tema: ¿Cómo aprovechar a estudiantes y docentes extranjeros para generar un salón de clase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537532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¡Prevenir la propagación del virus en la Universidad es un compromiso de todos! Si eres estudiante, profesor o personal administrativo acércate a los puntos establecidos para la toma de pruebas rápidas de Covid-19 y en media hora recibirás los resultados por correo electrónico.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FCEA buenas tardes, Me permito compartir la oferta de talleres artísticos pensados en la facultad con el objetivo que puedan participar de las experiencias y espacios del Centro de Gestión Cultural. Están abiertos a docentes, administrativos, estudiantes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740040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analizó la información ESG.</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espacio: “Estudios de caso como estrategia de enseñanza y evaluación” el próximo jueves 5 de agosto a las 8:00 a.m.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390861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UVirtual</a:t>
            </a:r>
            <a:r>
              <a:rPr lang="es-CO" sz="1800" dirty="0"/>
              <a:t> realizó una capacitación sobre la Configuración y programación de las evaluaciones en </a:t>
            </a:r>
            <a:r>
              <a:rPr lang="es-CO" sz="1800" dirty="0" err="1"/>
              <a:t>BrightSpace</a:t>
            </a:r>
            <a:r>
              <a:rPr lang="es-CO" sz="1800" dirty="0"/>
              <a:t> para los profesores de planta del Departamento.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la Dra. Ruth Alejandra Patiño Jacinto expuso el tema “Análisis de las concepciones y estrategias de la investigación formativa para programas de Contaduría Pública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942079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10610</TotalTime>
  <Words>1484</Words>
  <Application>Microsoft Office PowerPoint</Application>
  <PresentationFormat>On-screen Show (4:3)</PresentationFormat>
  <Paragraphs>65</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875</cp:revision>
  <dcterms:modified xsi:type="dcterms:W3CDTF">2021-07-31T22:30:09Z</dcterms:modified>
</cp:coreProperties>
</file>