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7/08/2021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042112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921567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446935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904368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022698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857022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45294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185017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148624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8386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4219767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1184136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9581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11018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45350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58755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14351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635629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292972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7/08/2021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7/08/2021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7/08/2021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7/08/2021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7/08/2021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7/08/2021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7/08/2021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7/08/2021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7/08/2021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calameo.com/read/0059963245590cc6cf3d7"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535, 9 de agosto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¡Café Arboleda abre sus puertas y vuelve más </a:t>
            </a:r>
            <a:r>
              <a:rPr lang="es-CO" sz="1800" dirty="0" err="1"/>
              <a:t>cool</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Delos Servicios de Alimentación:  ¡Disfruta de las promociones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128744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Fomento de la Identidad y Construcción de la Comunidad de la Vicerrectoría del Medio Universitario Invita al Programa </a:t>
            </a:r>
            <a:r>
              <a:rPr lang="es-CO" sz="1800" dirty="0" err="1"/>
              <a:t>Magis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 Braulio A. Rodríguez Castro, se reunió con los profesores de cátedra que van a dirigir trabajos de grado para darles algunas indicaciones de orden administrativo.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30232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del Programa de Contaduría Pública -  Prof. Natalia A. Baracaldo Lozano, convocó a una reunión con la Ibero Puebla, en el marco del Proyecto Javeriana COIL FCEA.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Proyecto de emprendimiento para egresados, se reunieron el Prof. Carlos Andres Corredor Herrera - Coordinador del Consultorio Contable,  Tito Fabian Ortega Suescun - Profesional I Asuntos Internos de la Dirección de Relaciones con Egresados, junto con los profesores que participaran en esta iniciativa para establecer el plan de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083973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Mercadeo convocó a una reunión a los Directores de Posgrados y Departamentos para  revisar la oferta de módulos de Posgrados a través de Educación Continua.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Me permito compartir invitación del Centro de Asesoría Psicológica y Salud: Hola! Como sabes, el Centro de Asesoría Psicológica y Salud te acompaña en este tiempo de manera virtual. Te invitamos a participar en el servicio: </a:t>
            </a:r>
            <a:r>
              <a:rPr lang="es-CO" sz="1800" dirty="0" err="1"/>
              <a:t>Antigimnasia</a:t>
            </a:r>
            <a:r>
              <a:rPr lang="es-CO" sz="1800" dirty="0"/>
              <a:t>: Método </a:t>
            </a:r>
            <a:r>
              <a:rPr lang="es-CO" sz="1800" dirty="0" err="1"/>
              <a:t>psicocorporal</a:t>
            </a:r>
            <a:r>
              <a:rPr lang="es-CO" sz="1800" dirty="0"/>
              <a:t> que, a partir de movimientos delicados y precisos, hace aflorar sensaciones, memorias y emociones, permitiendo hacer consciencia de sí mismo, remover tensiones profundas y acceder a la vivencia de la unidad cuerpo-mente.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1102021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Innovación Educativa del CAE+E les invita a participar del primer Círculo de innovación de la serie de creatividad que vamos a desarrollar este semestre. Este espacio tiene como propósito explorar con los profesores participantes diferentes mitos y realidades sobre la creatividad y su relación con el proceso de innovación educativa el próximo viernes 13 de agosto a las 2:00 p.m. ¡Los esperamos!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Estamos trabajando en el Nuevo Sistema de Gestión Avanzada de Estacionamiento.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716035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Apreciada Comunidad FCEA, Comparto la oferta de talleres artísticos pensados en la facultad con el objetivo que puedan participar de las experiencias y espacios del Centro de Gestión Cultural. Están abiertos a docentes, administrativos, estudiantes y egresados. El enlace está habilitado para inscripción. Al acercarse el inicio del taller se estará enviando un correo a los inscritos, con copia a la facultad y docentes para el inicio de las sesiones. Los grupos de la facultad para el semestre es el presentado abajo + el taller Acuarela “Postales para no olvidar” (septiembre) y fotografía. Cualquier inquietud se pueden poner en contacto con Diana Merlano al correo dmerlano@javeriana.edu.co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De la Vicerrectoría del Medio Universitario: Estudio de hábitos alimentarios y estilos de vida de la CEJ.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4216549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los descuentos de Villegas editores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 día,  Desde el programa Cuidado Ignaciano del Centro Pastoral San Francisco Javier, queremos extenderte la invitación a participar del  Ciclo corto de Formación En Acompañamiento Ignaciano.  Su propósito es acercarse y conocer algunos elementos de la propuesta de acompañamiento desde la espiritualidad ignaciana para ponerlos al servicio en clave de acompañamiento. Son 4 encuentros presenciales 31 de agosto, 1, 2 y 3 de septiembre 11:00 a.m. - 1:00 p.m. Inscripciones hasta el 27 de agosto Cupos limitados y sujetos a capacidad de aforo del salón.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610389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Sabemos que vivir la experiencia de pandemia nos ha hecho repensar sobre nosotras-os mismas-os y nuestras relaciones. Desde el Centro de Asesoría Psicológica y Salud queremos seguirte acompañando durante el semestre que estamos iniciando. En esta ocasión te estamos invitando a la cuarta versión de </a:t>
            </a:r>
            <a:r>
              <a:rPr lang="es-ES" sz="1800" b="1" dirty="0"/>
              <a:t>Constelación de Maestros – La tertulia</a:t>
            </a:r>
            <a:r>
              <a:rPr lang="es-ES" sz="1800" dirty="0"/>
              <a:t>, cuyo anfitrión será nuestra querida seccional Cali.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125 -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6248821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La Pontificia Universidad Javeriana, como signatario del PRI (Principios de Inversión Responsable), organización internacional de inversionistas y respaldada por las Naciones Unidas, participará entre agosto y noviembre del 2021 en la Iniciativa Climática Inversionistas </a:t>
            </a:r>
            <a:r>
              <a:rPr lang="es-CO" sz="1800" dirty="0" err="1"/>
              <a:t>LatAm</a:t>
            </a:r>
            <a:r>
              <a:rPr lang="es-CO" sz="1800" dirty="0"/>
              <a:t> (ICIL) la cual ofrecerá cinco espacios de formación que servirán como hoja de ruta para el fortalecimiento de prácticas asociadas con la gestión del cambio climático.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La Pontificia Universidad Javeriana recibió el 28 y 29 de julio la visita de seguimiento que evalúa los protocolos de Bioseguridad en el campus universitario. La visita de seguimiento que se realiza cada seis meses realizó una auditoría en el campus de la Universidad Javeriana para verificar la implementación y aplicación sistemática de protocolos de Bioseguridad que minimicen riesgos para los trabajadores, clientes, visitantes y proveedores, bajo los parámetros de la Resolución No. 777 del Ministerio de Salud y Protección Social. El resultado fue la ratificación del certificado de operaciones </a:t>
            </a:r>
            <a:r>
              <a:rPr lang="es-CO" sz="1800" dirty="0" err="1"/>
              <a:t>Bioseguras</a:t>
            </a:r>
            <a:r>
              <a:rPr lang="es-CO" sz="1800" dirty="0"/>
              <a:t> que la Universidad recibió de Icontec el 2 de diciembre de 2020 y la calificación de 100 sobre 100.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9880316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Este sábado 14 de agosto llega un nuevo Espacio para el Espíritu, esta vez, alrededor de la pregunta Educación para La Paz: ¿cómo renovar la educación hoy? Vicky Colbert, fundadora y directora de la Fundación Escuela Nueva, será nuestra ponente invitada. Nos acompañarán en los comentarios Víctor Murillo, director de Fe y Alegría Colombia, y el P. Hugo Nelson Gómez, SJ, presidente de ACODESI. La moderación estará a cargo de Jorge Alberto Camacho, SJ, investigador del </a:t>
            </a:r>
            <a:r>
              <a:rPr lang="es-CO" sz="1800" dirty="0" err="1"/>
              <a:t>Cinep</a:t>
            </a:r>
            <a:r>
              <a:rPr lang="es-CO" sz="1800" dirty="0"/>
              <a:t>/Programa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Coro de la Asociación de Universidades confiadas a la Compañía de Jesús en América Latina - AUSJAL interpretará la Marcha de San Ignacio de Loyola, con motivo del Año Jubilar Ignaciano. La presentación se realizará el viernes 13 de agosto, a las 15:00 h de México, y podrá ser apreciado a través de la cuenta de Facebook de ÍBERO TORREÓN.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3934195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793 - Contrapartida 6000 a 6015 - Registro Contable 534 - VADEMÉCUM 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Medio Universitario vivimos nuestra Universidad 👇Encuentra información sobre las experiencias que, hasta la fecha, realizaremos en campus👇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Stephan </a:t>
            </a:r>
            <a:r>
              <a:rPr lang="es-CO" sz="1800" dirty="0" err="1"/>
              <a:t>Rothlin</a:t>
            </a:r>
            <a:r>
              <a:rPr lang="es-CO" sz="1800" dirty="0"/>
              <a:t>, SJ (Desde 1998 vive y trabaja en Pekín y Hong Kong, Fundador de </a:t>
            </a:r>
            <a:r>
              <a:rPr lang="es-CO" sz="1800" dirty="0" err="1"/>
              <a:t>Rothlin</a:t>
            </a:r>
            <a:r>
              <a:rPr lang="es-CO" sz="1800" dirty="0"/>
              <a:t> Ltd. en Hong Kong y Pekín para investigar y seguir comunicando la ética empresarial en Asia) “Nos gustaría contribuir al cambio de paradigma económico, que ya se está produciendo, desde tres plataformas de cambio: 1) subsidiariedad económica; 2) bienestar para todos; 3) hacer negocios para el bien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General también los invitó a «acoger la pluralidad y acercarse con serenidad a lo distinto», como algo plenamente cristiano: «Acoger la pluralidad comienza, siguiendo el ejemplo de Jesús, por no juzgar ni condenar. Significa perder el miedo de acercarse a lo diverso y estar dispuesto a percibir la novedad como alternativas de vida y no como amenaza a lo que es habitual. […] Dentro de la diversidad se encuentran posibilidades de vida y también de muerte. Adentrarse en ella requiere desarrollar el discernimiento de los caminos del buen espíritu y los del maligno».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7581610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artista y jesuita esloveno </a:t>
            </a:r>
            <a:r>
              <a:rPr lang="es-CO" sz="1800" dirty="0" err="1"/>
              <a:t>Marko</a:t>
            </a:r>
            <a:r>
              <a:rPr lang="es-CO" sz="1800" dirty="0"/>
              <a:t> </a:t>
            </a:r>
            <a:r>
              <a:rPr lang="es-CO" sz="1800" dirty="0" err="1"/>
              <a:t>Rupnik</a:t>
            </a:r>
            <a:r>
              <a:rPr lang="es-CO" sz="1800" dirty="0"/>
              <a:t> con su equipo, formado por unas veinte personas de diferentes países del mundo, ha trabajado intensamente en el Santuario de la Cueva de San Ignacio, en Manresa, instalando el conjunto de mosaicos que han creado para las naves laterales del templo. Se trata de una obra que cautiva a quien la contempla, por la fuerza de su mensaje, su belleza y el fascinante proceso que implica su creación. Son más de 550 metros cuadrados de mosaicos, que muestran el peregrinaje cristiano a través de los Ejercicios Espirituales. “Un itinerario de oración”, ha explicado el propio artista, “en el que se pasa de un catolicismo profesado a una fe vivida”.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31 de julio, el padre Arturo Sosa comenzó a vivir la fiesta de San Ignacio de Loyola recorriendo los caminos por los que transitó el fundador de la Compañía de Jesús hace 500 años. Acompañado de algunos jóvenes, el Superior General recorrió algunos kilómetros del “Camino Ignaciano” que le llevaron a Manresa, etapa central, culminación de la experiencia inicial de San Ignacio. El Camino es una ruta de peregrinación de 665 km desde Loyola a Manresa, el camino que siguió Ignacio al comienzo de su “nueva vida”. Recientemente se ha añadido la etapa de Barcelona, ya que allí se dirigía el peregrino tras su estancia en Manresa, con la esperanza de embarcarse hacia Tierra Santa.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2982716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Educativa Javeriana: El día de hoy se iniciará la medición de Clima Organizacional, en esta oportunidad queremos escucharlos, acercarnos un poco más a sus realidades, sus experiencias y su sentir durante el periodo 2017 – 2021, especialmente en este último año y medio durante el cual nuestras dinámicas y formas de trabajo han pasado por diversos cambios por cuenta de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000000"/>
                </a:solidFill>
                <a:latin typeface="+mj-lt"/>
              </a:rPr>
              <a:t>¡Arte para que disfrutes durante el mes de agosto! Prográmate con la Agenda Cultural Javeriana</a:t>
            </a:r>
            <a:br>
              <a:rPr lang="es-CO" sz="1800" dirty="0">
                <a:solidFill>
                  <a:srgbClr val="000000"/>
                </a:solidFill>
                <a:latin typeface="+mj-lt"/>
              </a:rPr>
            </a:br>
            <a:r>
              <a:rPr lang="es-CO" sz="1800" u="sng" dirty="0">
                <a:solidFill>
                  <a:srgbClr val="0000FF"/>
                </a:solidFill>
                <a:latin typeface="+mj-lt"/>
                <a:hlinkClick r:id="rId3">
                  <a:extLst>
                    <a:ext uri="{A12FA001-AC4F-418D-AE19-62706E023703}">
                      <ahyp:hlinkClr xmlns:ahyp="http://schemas.microsoft.com/office/drawing/2018/hyperlinkcolor" val="tx"/>
                    </a:ext>
                  </a:extLst>
                </a:hlinkClick>
              </a:rPr>
              <a:t>Agenda Cultural Javeriana Agosto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598751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 ¡Llega agosto y los sabores del cacao! Conoce nuestro combo del mes de agosto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 un amigo, compañero o familiar estuviera pasando por un momento difícil, ¿Sabrías cómo acompañarlo? El Centro de Asesoría Psicológica y Salud, Te invita a hacer parte de nuestra experiencia  Primeros Auxilios Emocionales.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30056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Boletín REGRESA Agosto ¡Agéndate con nuestras actividades!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Tienda Javeriana: Preventa: El infinito en un junco.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972545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Los invitamos a presentar propuestas para la producción de contenidos artísticos o creativos derivados de la actividad investigativa, que sean originales e inéditos y orientados a públicos o usuarios, con el fin de ser llevados al mercado para su apropiación. Esta convocatoria busca proveer recursos para escalar, validar o madurar obras o productos de creación con potencial comercial.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Movilidad segura para el regreso a Campus.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760744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espera que a partir del 17 de agosto próximo los funcionarios regresemos al campus.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 Laboratorios Culturales de facultades 📷 Te invitamos a un espacio de exploración y acercamiento al arte donde podrás cultivar talentos y gustos en talleres cortos que están alineados con las particularidades de tu facultad. Abierto a estudiantes, docentes, administrativos y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69501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Conjunta 01 de 2021 (Vicerrectorías Académica, de Investigación y de Extensión y Relaciones Interinstitucionales) Codirecciones de tesis y trabajos de grado de posgrado con Universidades Nacionales y Extranjeras.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reunión mensual los directivos de la Red para la formación en revisoría fiscal analizaron el estado de los tres frentes de trabajo y acordaron medidas para mejorar el desempeño.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59375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Biblioteca General: Buenos días a todos: Envío la programación de capacitaciones de Stata, para que por favor sea compartida a los profesores y estudiantes de la facultad, en las redes sociales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Queridos Directores de Departamento. Este año la semana internacional Javeriana será de los "Países Nórdicos" y nos gustaría contar con la experiencia que tengan los profesores de sus departamentos en estos países.  Pueden ser conocedores, expertos o simplemente tener interés en algún tema relacionado con esta hermosa región (fotografía, cultura, música, literatura, cine, gastronomía...) y durante esta semana compartirán ese conocimiento con la comunidad javeriana, de forma virtual. Pedimos su colaboración para difundir esta invitación entre los docentes para que participen y hagan parte de la Semana Internacional Javeriana 2021. ¡Muchas Gracias!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6953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10697</TotalTime>
  <Words>2136</Words>
  <Application>Microsoft Office PowerPoint</Application>
  <PresentationFormat>On-screen Show (4:3)</PresentationFormat>
  <Paragraphs>85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877</cp:revision>
  <dcterms:modified xsi:type="dcterms:W3CDTF">2021-08-07T23:01:42Z</dcterms:modified>
</cp:coreProperties>
</file>