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Lst>
  <p:sldSz cx="9144000" cy="6858000" type="screen4x3"/>
  <p:notesSz cx="6858000" cy="9144000"/>
  <p:custDataLst>
    <p:tags r:id="rId2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14/08/2021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8233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66626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802052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315596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251028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861739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735561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4065885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895461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59670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4828837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3768792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40606500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365092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365731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241980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069191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15379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986997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64790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55547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14/08/2021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14/08/2021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14/08/2021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14/08/2021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14/08/2021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14/08/2021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14/08/2021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14/08/2021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14/08/2021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14/08/2021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14/08/2021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14/08/2021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536, 16 de agosto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filósofa y doctora en Ciencias Sociales Martha Lucía Márquez, profesora de la Pontificia Universidad Javeriana, asumió la dirección del </a:t>
            </a:r>
            <a:r>
              <a:rPr lang="es-CO" sz="1800" dirty="0" err="1"/>
              <a:t>Cinep</a:t>
            </a:r>
            <a:r>
              <a:rPr lang="es-CO" sz="1800" dirty="0"/>
              <a:t> / PPP este 9 de agosto convirtiéndose en la primera mujer en ocupar este cargo y reemplazando a Luis Guillermo Guerrero, quien estuvo al frente durante 9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¡Aprendamos a hacer una cometa con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063868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a:p>
            <a:r>
              <a:rPr lang="es-CO" sz="1800" dirty="0"/>
              <a:t>Eres un hombre o una mujer que… ¿Has sentido el deseo interno de dedicar la vida al servicio al modo de Jesús? ¿Sientes  un impulso que cada vez más te inquieta,  atrapa tu imaginación, y te mueve a dejar la huella de Jesús en lo que haces? Pero… ¿No entiendes con claridad hacia dónde esto te inclina en tu opción vital? Quizás, la vida religiosa, vivida desde la espiritualidad ignaciana puede ser un buen camino para ti. ¡Ven y lo verás! Te invitamos a discernir si este es tu camino con libertad…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Medio Universitario: Conversar para sanar y transformar: transitando el duelo.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8061559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¡Conoce nuestro nuevo punto vegetariano y vegano en el Kiosco de </a:t>
            </a:r>
            <a:r>
              <a:rPr lang="es-CO" sz="1800" dirty="0" err="1"/>
              <a:t>Urapanes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Semilleros de Fe del Centro Pastoral San Francisco Javier, los invita a inscribirse a la experiencia: </a:t>
            </a:r>
            <a:r>
              <a:rPr lang="es-CO" sz="1800" dirty="0" err="1"/>
              <a:t>Bereshit</a:t>
            </a:r>
            <a:r>
              <a:rPr lang="es-CO" sz="1800" dirty="0"/>
              <a:t>, nivel profundización. Durante este segundo semestre del año, conoceremos la enseñanza de Jesús a través de las parábolas que encontramos en el Evangelio según San Marcos.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5735324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Descuento especial del libro: Cristal nublado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7566291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3 libros por $ 70.000 del Grupo Penta, solicítalo por domicilios de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Estándar 1 acreditación AACSB: Planeación estratégica.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05399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¡Feliz día del Ingeniero te desea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 Profesor Braulio A. Rodríguez Castro, se reunió con algunos de los profesores de planta del Departamento para conversar acerca del proyecto: Ruta de aprendizaje, Educación Continua - Posgrados.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759237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nueva reunión de área, con la participación de profesores y administrativos de la Carrera, el Departamento y Posgrados, tema: Circular No. 10/2021 – Retorno a la presencialidad profesores y personal administrativo.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Directores de la Facultad fueron convocados por la Decana encargada a la reunión: Análisis, Reflexión y Propuestas - Ecosistema de Aprendizaje PUJ, cuyo objetivo era avanzar en la construcción de un documento de Análisis, Reflexión y Propuestas identificadas con relación al Ecosistema de Aprendizaje que presentó el Vicerrector Académico en el Consejo de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547711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¡Vive esta oferta Cultural diseñada especialmente para ti! Descubre tu voz cantando en el Coro, interpreta tus canciones favoritas en Guitarra, libera tu imaginación a través de la Escritura Creativa y explora con los colores de la Acuarela.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¡Llega el libro del Padre Gerardo Remolina, S. J. con un precio especial por domicilios de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5148570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Secretario General: Circular </a:t>
            </a:r>
            <a:r>
              <a:rPr lang="es-CO" sz="1800" dirty="0" err="1"/>
              <a:t>N°</a:t>
            </a:r>
            <a:r>
              <a:rPr lang="es-CO" sz="1800" dirty="0"/>
              <a:t>. 002-2021- Fechas de Grado y Ceremonias de Graduación Segundo Semestre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Verdú es un pequeño pueblo de la zona rural del interior de Cataluña (España), que vio nacer en 1580 a San Pedro Claver. La casa natal se ha convertido en Santuario y, junto a él, un pequeño albergue para peregrinos del Camino Ignaciano (que va de Loyola a Manresa). Además, Verdú tiene una pequeña pero muy cálida y acogedora comunidad de </a:t>
            </a:r>
            <a:r>
              <a:rPr lang="es-CO" sz="1800" dirty="0" err="1"/>
              <a:t>Amics</a:t>
            </a:r>
            <a:r>
              <a:rPr lang="es-CO" sz="1800" dirty="0"/>
              <a:t> de Sant Pere Claver que se encargan de promover su figura.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7390602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Hace 40 años los obispos latinoamericanos se reunieron en Puebla, para reflexionar y señalar horizontes pastorales y de construcción teológica. En este artículo, mostramos el dinamismo, la fuerza y el vigor del mensaje emanado de aquel encuentro. Puebla dio pistas para una teología nueva que, fiel al método latinoamericano, puede dar respuesta a los problemas que nos interpelan hoy con fuerza inusitada y nos invitan a vislumbrar nuevos derroteros, campos de propuestas alternativas y caminos todavía intransitados.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7 al 11 de Julio tuvimos la visita de Roberto Jaramillo SJ, presidente de la CPAL, a nuestra comunidad de Leticia, equipo del SJPAM. Roberto había visitado el SJPAM de modo virtual en julio de 2020 por causa de la pandemia. Sentimos con esta visita el respaldo de la Compañía y, a través suyo, más en concreto el de la CPAL.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0566129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Estimados Profesores y Personal Administrativo Me complace invitarlos a participar en la Semana de la Vida Saludable 2021, que se llevará a cabo del 16 al 20 de agosto.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Circularon Novitas 794 - Contrapartida 6016 a 6029 - Registro Contable 535 - VADEMÉCUM 26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Iniciativa de Formación Pedagógica de Fe y Alegría informa que ya está disponible y organizada, en la Biblioteca virtual la colección “Formación internacional de educadores populares”, disponible en español y francés, que puede servir de apoyo a las Fe y Alegría 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Gracias a la participación de 18 universidades, ya está disponible el Repositorio Digital Institucional de AUSJAL desarrollado por el Grupo de Trabajo de Bibliotecas de la Asociación, que integra la producción académica de nuestras instituciones.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37210142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ponemos a su disposición la Guía </a:t>
            </a:r>
            <a:r>
              <a:rPr lang="es-CO" sz="1800" dirty="0" err="1"/>
              <a:t>N°</a:t>
            </a:r>
            <a:r>
              <a:rPr lang="es-CO" sz="1800" dirty="0"/>
              <a:t> 7 de la CPAL, titulada "Ver todo nuevo en Cristo". ¿Qué cambiaría de nuestro entorno si miramos a través de la luz de la Palabra de Jesús?, ¿cómo percibiríamos a los demás?, ¿cómo cambiaría mi relación con mi entorno?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Derecho a una Educación de Calidad cobra mayor importancia en las comunidades indígenas, pues muchos gobiernos no siempre los toman en cuenta en la planificación de sus proyectos educativos.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2893013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La Comisión Teológica latinoamericana busca favorecer entre sus miembros el debate crítico teológico, y lo hace desde la realidad histórica y eclesial latinoamericana de los empobrecidos y excluidos para contribuir a la misión de la Compañía de Jesús, hoy. Con ello se pretende teologizar, como práctica teórica fundamental que ha de historiarse en la praxis de la fe cristiana, desde el Tercer mundo. En esa perspectiva este año 2021 se quiso discernir teológicamente aquello que caracteriza la nueva época, desde la realidad latinoamericana.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Creado en 2013 con base en Lubumbashi (Alto Katanga), epicentro de la actividad minera, el Centre Arrupe </a:t>
            </a:r>
            <a:r>
              <a:rPr lang="es-CO" sz="1800" dirty="0" err="1"/>
              <a:t>pour</a:t>
            </a:r>
            <a:r>
              <a:rPr lang="es-CO" sz="1800" dirty="0"/>
              <a:t> la </a:t>
            </a:r>
            <a:r>
              <a:rPr lang="es-CO" sz="1800" dirty="0" err="1"/>
              <a:t>Recherche</a:t>
            </a:r>
            <a:r>
              <a:rPr lang="es-CO" sz="1800" dirty="0"/>
              <a:t> et la </a:t>
            </a:r>
            <a:r>
              <a:rPr lang="es-CO" sz="1800" dirty="0" err="1"/>
              <a:t>Formation</a:t>
            </a:r>
            <a:r>
              <a:rPr lang="es-CO" sz="1800" dirty="0"/>
              <a:t> (CARF – Centro Arrupe para la Investigación y Formación) participa, con su visión cristiana, en los esfuerzos a favor del desarrollo humano y social en el sudeste de la República Democrática del Congo (RDC). En esta época de nuevas Preferencias, y a través de ellas, el CARF vuelve a oír los gritos del mundo de hoy. Jesuitas y laicos, hombres y mujeres, profesores y activistas colaboran en la promoción de un discernimiento que proteja a los marginados, que acompañe a los jóvenes y que ayude a salvaguardar la tierra, casa común de nuestra humanidad.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10685704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Era el año 1945: una bomba atómica fue lanzada sobre Hiroshima, Japón. Un momento triste de la historia contemporánea, que debería conmemorarse cada año. Los jesuitas tienen un motivo adicional para recordar este acontecimiento, porque su antiguo Superior General, el P. Pedro Arrupe, estuvo allí.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‎BHOPAL, India (CNS) — Los jesuitas indios en Afganistán no están seguros de lo que les espera a medida que la nación devastada por los conflictos se hiera en conflicto a medida que Estados Unidos reduce sus operaciones después de casi 20 años de guerra.‎ ‎"Continuaremos acompañando y dando esperanza a las personas que sufren de cualquier manera que sea posible para nosotros", dijo el Padre Jesuita Jerome Sequeira, quien encabeza la misión de la Compañía de Jesús en Afganistán, a ucanews.com 19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20054122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Registra tu placa y disfruta de los nuevos beneficios del Nuevo Sistema de Gestión Avanzada de Estacionamiento.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Agenda Cultural Javeriana: ☀️ La majestuosa marimba, el mar y el sabor tropical del pacífico llegan a nuestras pantallas con la cápsula cultural: Currulao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373305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3x2 compra 2 libros y lleva al tercero gratis de </a:t>
            </a:r>
            <a:r>
              <a:rPr lang="es-CO" sz="1800" dirty="0" err="1"/>
              <a:t>Penguin</a:t>
            </a:r>
            <a:r>
              <a:rPr lang="es-CO" sz="1800" dirty="0"/>
              <a:t> </a:t>
            </a:r>
            <a:r>
              <a:rPr lang="es-CO" sz="1800" dirty="0" err="1"/>
              <a:t>Random</a:t>
            </a:r>
            <a:r>
              <a:rPr lang="es-CO" sz="1800" dirty="0"/>
              <a:t> House en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Regresa: ¡Inscríbete a nuestras convocatorias!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403778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Donar al programa de becas te da beneficios tributarios del 125%.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Restaurante El Mirador: ¡Estamos de regreso para ofrecerte lo mejor de la Gastronomía Mundial!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559328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¡Actualización! Pruebas rápidas gratuitas | Boletín de prevención frente al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Amazónico Javeriano coordinado por la Oficina de Fomento de la Responsabilidad Social Universitaria de la Rectoría ha producido el segundo número de su Boletín, el cual tiene una periodicidad semestral. Este documento recoge la actividad de la Pontificia Universidad Javeriana en el territorio amazónico en el desarrollo de sus funciones sustantivas y en el marco de la ecología integral.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221760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Asesoría Psicológica y Salud te invita a participar del Ciclo de Biodanza: un espacio mara mover tus emociones y ampliar tus relaciones.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¡Feliz día del nutricionista te desea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458592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de la Facultad: Acreditación AACSB: ¿Qué son los estándares?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Entre libros "Un mundo de libros, para un mundo de lectores“.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6452313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semestre quedamos con 23 </a:t>
            </a:r>
            <a:r>
              <a:rPr lang="es-CO" sz="1800" dirty="0" err="1"/>
              <a:t>neojaverianos</a:t>
            </a:r>
            <a:r>
              <a:rPr lang="es-CO" sz="1800" dirty="0"/>
              <a:t> para el programa de Contaduría 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16 de julio se habían matriculado 86 personas a las diferentes especializaciones en ciencias contables.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447447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10782</TotalTime>
  <Words>1741</Words>
  <Application>Microsoft Office PowerPoint</Application>
  <PresentationFormat>On-screen Show (4:3)</PresentationFormat>
  <Paragraphs>93</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879</cp:revision>
  <dcterms:modified xsi:type="dcterms:W3CDTF">2021-08-14T21:18:34Z</dcterms:modified>
</cp:coreProperties>
</file>