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Lst>
  <p:sldSz cx="9144000" cy="6858000" type="screen4x3"/>
  <p:notesSz cx="6858000" cy="9144000"/>
  <p:custDataLst>
    <p:tags r:id="rId17"/>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3772" autoAdjust="0"/>
  </p:normalViewPr>
  <p:slideViewPr>
    <p:cSldViewPr snapToGrid="0">
      <p:cViewPr varScale="1">
        <p:scale>
          <a:sx n="107" d="100"/>
          <a:sy n="107" d="100"/>
        </p:scale>
        <p:origin x="174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21/08/2021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5100447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8464105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42021684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2585671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269318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42054040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42659657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8323821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3700246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3070743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3727933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575518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21/08/2021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21/08/2021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21/08/2021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21/08/2021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21/08/2021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21/08/2021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21/08/2021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21/08/2021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21/08/2021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21/08/2021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21/08/2021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21/08/2021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s://bit.ly/3k5uGit"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iaju.org/printable-maps"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forms.office.com/r/P6VemtUXyu"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youtu.be/3imwtqLOsC4"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hyperlink" Target="https://revistas.javeriana.edu.co/index.php/cuacont/issue/view/1565"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537, 23 de agosto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Vicerrector de Extensión y Relaciones interinstitucionales: Tengo el gusto el de compartirles que en el marco del  proyecto Internacionalización Transformadora CINDA (Centro Interuniversitario de Desarrollo) las siguientes experiencias de la Vicerrectoría de Extensión y Relaciones Interinstitucionales, presentadas por la universidad, cumplieron los requisitos establecidos por el proyecto para ser identificadas como buenas prácticas en la convocatoria 2021: Capítulo egresados,  Cursos de Lengua para la Movilidad, Javeriana X.  Me complace entonces compartirles los certificados que acreditan estos logros.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proveedores de SIIGO y HELISA realizaron una reunión para los profesores de la Unidad de Contabilidad Financiera, tema: Instalación programa y funciones principales.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0628980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Decano de Facultad convocó a los Directores de Departamento a la reunión: Convocatoria de medición de grupos de investigación e investigadores 2021, para evaluar el avance del proceso de actualización de </a:t>
            </a:r>
            <a:r>
              <a:rPr lang="es-CO" sz="1800" dirty="0" err="1"/>
              <a:t>CvLAC</a:t>
            </a:r>
            <a:r>
              <a:rPr lang="es-CO" sz="1800" dirty="0"/>
              <a:t> y GrupLAC y atender las inquietudes de los investigadores.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Cordial saludo, Los invitamos a la cátedra inaugural La inmovilidad de la movilidad: las nuevas geografías migratorias en las Américas, con la profesora Ulla </a:t>
            </a:r>
            <a:r>
              <a:rPr lang="es-CO" sz="1800" dirty="0" err="1"/>
              <a:t>Berg</a:t>
            </a:r>
            <a:r>
              <a:rPr lang="es-CO" sz="1800" dirty="0"/>
              <a:t>, de Rutgers </a:t>
            </a:r>
            <a:r>
              <a:rPr lang="es-CO" sz="1800" dirty="0" err="1"/>
              <a:t>University</a:t>
            </a:r>
            <a:r>
              <a:rPr lang="es-CO" sz="1800" dirty="0"/>
              <a:t>. Organizan la Maestría en Estudios Críticos de las Migraciones Contemporáneas y el Programa de Antropología. Jueves 26 de agosto 5 p.m. Inscripciones en </a:t>
            </a:r>
            <a:r>
              <a:rPr lang="es-CO" sz="1800" dirty="0">
                <a:hlinkClick r:id="rId3"/>
              </a:rPr>
              <a:t>https://bit.ly/3k5uGit</a:t>
            </a:r>
            <a:r>
              <a:rPr lang="es-CO" sz="1800" dirty="0"/>
              <a:t>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9999474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Orientar a los jóvenes que hoy están tomando una de las decisiones más importantes de sus vidas es el objetivo más grande de </a:t>
            </a:r>
            <a:r>
              <a:rPr lang="es-CO" sz="1800" dirty="0" err="1"/>
              <a:t>Expojaveriana</a:t>
            </a:r>
            <a:r>
              <a:rPr lang="es-CO" sz="1800" dirty="0"/>
              <a:t> Pregrados Virtual 2021, una feria universitaria que tendrá lugar del 7 hasta el 9 de septiembre a través de una plataforma digital que espera recibir a miles de personas de todo el país.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Open Day Posgrados Facultad de Ciencias Económicas y Administrativas En este evento los interesados podrán conocer información sobre las especializaciones, maestrías y doctorado en las áreas de la Facultad de Ciencias Económicas y Administrativas: Administración, Administración en Salud, Ciencias Contables y Economía. Es la oportunidad para resolver las dudas sobre qué posgrado realizar. ¡Te esperamos el 4 de septiembre, de 8:00 a.m. a 4:00 p.m.</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5918570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nuevo mapa denominado “El Mundo Jesuita de Universidades y Escuelas” reúne las diferentes redes educativas de las seis Conferencias Jesuitas de alrededor del mundo. Este mapa fue creado en colaboración con el Secretariado de Educación Superior y el Secretariado de Educación Secundaria y </a:t>
            </a:r>
            <a:r>
              <a:rPr lang="es-CO" sz="1800" dirty="0" err="1"/>
              <a:t>Pre-secundaria</a:t>
            </a:r>
            <a:r>
              <a:rPr lang="es-CO" sz="1800" dirty="0"/>
              <a:t> de la Compañía de Jesús, y producido por la Asociación Internacional de Universidades Jesuitas (IAJU) y por </a:t>
            </a:r>
            <a:r>
              <a:rPr lang="es-CO" sz="1800" dirty="0" err="1"/>
              <a:t>Educate</a:t>
            </a:r>
            <a:r>
              <a:rPr lang="es-CO" sz="1800" dirty="0"/>
              <a:t> </a:t>
            </a:r>
            <a:r>
              <a:rPr lang="es-CO" sz="1800" dirty="0" err="1"/>
              <a:t>Magis</a:t>
            </a:r>
            <a:r>
              <a:rPr lang="es-CO" sz="1800" dirty="0"/>
              <a:t>. El mapa está disponible en tres idiomas: inglés, francés y español, y puede ser descargado en diferentes formatos aquí “</a:t>
            </a:r>
            <a:r>
              <a:rPr lang="es-CO" sz="1800" dirty="0">
                <a:hlinkClick r:id="rId3"/>
              </a:rPr>
              <a:t>Nuevo Mapa del Mundo Jesuita de Universidades y Escuelas</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Nilton Castro, SJ, Estudiante de Teología en la Provincia jesuita de Colombia: Nos convoca una humanidad a la que queremos acompañar, servir y defender. Nos encuentran nuestros propios límites y la necesidad de reconciliarnos con ellos. Nos moviliza una pasión interna profunda que nos hace trabajar para que este mundo sea cada vez más divino o, en otras palabras, más humano, más generoso, más honesto, más amable y desbordado de sí mismo en favor de aquellos que más sufren.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40071060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Hace ya 18 años los jesuitas en Barcelona (España) decidieron transformar un edificio que tienen en el centro de la ciudad, que hasta el momento albergaba una comunidad residencia de corte más bien tradicional, para poder abrir un centro social de atención a refugiados y personas migrantes. Desde entonces la misión de la fundación Migra </a:t>
            </a:r>
            <a:r>
              <a:rPr lang="es-CO" sz="1800" dirty="0" err="1"/>
              <a:t>Studium</a:t>
            </a:r>
            <a:r>
              <a:rPr lang="es-CO" sz="1800" dirty="0"/>
              <a:t> (que forma parte del Servicio Jesuita a Migrantes) ha sido la de defender, acompañar y servir a aquellas personas que después de meses o años del tránsito migratorio llegan a Barcelona con la esperanza de poder empezar un futuro mejor.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Una nueva herramienta para la oración y la reflexión en el Año Ignaciano: </a:t>
            </a:r>
            <a:r>
              <a:rPr lang="es-CO" sz="1800" dirty="0" err="1"/>
              <a:t>Christ</a:t>
            </a:r>
            <a:r>
              <a:rPr lang="es-CO" sz="1800" dirty="0"/>
              <a:t> </a:t>
            </a:r>
            <a:r>
              <a:rPr lang="es-CO" sz="1800" dirty="0" err="1"/>
              <a:t>Plays</a:t>
            </a:r>
            <a:r>
              <a:rPr lang="es-CO" sz="1800" dirty="0"/>
              <a:t> in 10,000 Places, una publicación de la Conferencia Jesuita de Canadá y Estados Unidos disponible como libro electrónico para descargar en su ordenador, tableta o móvil. El subtítulo dice: "Todo el año con la espiritualidad ignaciana". La treintena de textos, entre ellos varias oraciones, están divididos en cuatro estaciones, a lo largo del año litúrgico. El libro invita a quienes viven la espiritualidad ignaciana a hacer el vínculo entre las fiestas de la Iglesia o de la Compañía de Jesús, su vida de oración y su vida cotidiana.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1078392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795 - Contrapartida 6030 a 6043 - Registro Contable 536.</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¡Agéndate con Tienda Javeriana del 16 al 31 de agosto!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77500" lnSpcReduction="20000"/>
          </a:bodyPr>
          <a:lstStyle/>
          <a:p>
            <a:r>
              <a:rPr lang="es-CO" sz="1800" dirty="0"/>
              <a:t>¡Te estábamos esperando en Servicios de Alimentación!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77500" lnSpcReduction="20000"/>
          </a:bodyPr>
          <a:lstStyle/>
          <a:p>
            <a:r>
              <a:rPr lang="es-CO" sz="1800" dirty="0"/>
              <a:t>Estimada comunidad educativa javeriana. Reciban un atento saludo y mis deseos de salud y bienestar. Iniciamos el segundo semestre del año con mayor presencialidad en el campus de la Universidad, con tecnología de punta en nuestras aulas y plataformas digitales que responden a las necesidades de nuestros profesores y estudiantes en cada uno de los modos de enseñanza y de las clases. Así mismo con la certificación de Operaciones de </a:t>
            </a:r>
            <a:r>
              <a:rPr lang="es-CO" sz="1800" dirty="0" err="1"/>
              <a:t>Bioseguras</a:t>
            </a:r>
            <a:r>
              <a:rPr lang="es-CO" sz="1800" dirty="0"/>
              <a:t> de INCONTEC que minimiza los riesgos para nuestra comunidad educativa, visitantes y proveedores en el campus universitario. Este es el contenido del artículo de portada de la revista Hoy en la Javeriana, edición de julio, que les presento hoy. También los invito a leer el editorial que habla sobre la nueva alianza a la que nos convoca el papa Francisco sobre la relación entre personas jóvenes y mayores. Otros artículos tienen que ver con la conferencia internacional Hume </a:t>
            </a:r>
            <a:r>
              <a:rPr lang="es-CO" sz="1800" dirty="0" err="1"/>
              <a:t>Society</a:t>
            </a:r>
            <a:r>
              <a:rPr lang="es-CO" sz="1800" dirty="0"/>
              <a:t> que realizó la Facultad de Filosofía, la capacitación de nuestros profesores para gestionar su identidad digital y visibilizar los resultados de sus investigaciones, y el acompañamiento de estudiantes de semestres más avanzados a quienes están iniciando su proceso de formación para favorecer su éxito académico y formación integral.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63115802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10 de agosto comenzó el nuevo ciclo de la Cátedra itinerante de ética profesional Juan José Amézquita Piar que tiene 151 alumnos. La primera sesión se ocupó de Historia y Deontología y la segunda de Ejercicio profesional, crisis financieras y problemáticas de corrupción.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¡Increíble descuento en agendas de la marca </a:t>
            </a:r>
            <a:r>
              <a:rPr lang="es-CO" sz="1800" dirty="0" err="1"/>
              <a:t>Cartonar</a:t>
            </a:r>
            <a:r>
              <a:rPr lang="es-CO" sz="1800" dirty="0"/>
              <a:t> en la Tienda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871482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Centro de Gestión Cultural: 💚 Puedes bailar sin música, puedes narrar sin voz, y puedes acompañarnos a ver esta historia única en su especie 💚 Acompáñanos a ver esta obra de danza - teatro en lengua de señas colombiana, y vive el arte que nace desde el silencio del corazón.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Decano: Estándar 2 acreditación AACSB:  Recursos físicos, virtuales y financieros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8915901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Conoce el servicio de Impresión a través de </a:t>
            </a:r>
            <a:r>
              <a:rPr lang="es-CO" sz="1800" dirty="0" err="1"/>
              <a:t>JaveMóvil</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Cinep</a:t>
            </a:r>
            <a:r>
              <a:rPr lang="es-CO" sz="1800" dirty="0"/>
              <a:t>: "Si no hablamos... las piedras gritarán“ Delegado del Vaticano en Misión por Garantías a la Protesta en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92579016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programa Semilleros de Fe del Centro Pastoral San Francisco Javier, los invita a inscribirse al segundo ciclo de su experiencia: Ágora: creer, compartir, crecer. Durante este segundo semestre del año, continuaremos la aproximación al testimonio de vida y oración de algunos personajes bíblicos para integrarlas así, a nuestra experiencia de fe, personal y comunitaria. Inscripciones en el siguiente enlace:  </a:t>
            </a:r>
            <a:r>
              <a:rPr lang="es-CO" sz="1800" dirty="0">
                <a:hlinkClick r:id="rId3"/>
              </a:rPr>
              <a:t>https://forms.office.com/r/P6VemtUXyu</a:t>
            </a:r>
            <a:r>
              <a:rPr lang="es-CO" sz="1800" dirty="0"/>
              <a:t> Sesiones mensuales. Inicia: 26 de agosto de 2021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Tienda Javeriana: Con el seguro x kilómetro de SBS gózate el camino pagando por lo que manejas.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98181184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Aún puedes vivir esta experiencia musical que está cargada de vida y amor en cada nota. </a:t>
            </a:r>
            <a:r>
              <a:rPr lang="es-CO" sz="1800" dirty="0" err="1"/>
              <a:t>Benjamim</a:t>
            </a:r>
            <a:r>
              <a:rPr lang="es-CO" sz="1800" dirty="0"/>
              <a:t> </a:t>
            </a:r>
            <a:r>
              <a:rPr lang="es-CO" sz="1800" dirty="0" err="1"/>
              <a:t>Taubkin</a:t>
            </a:r>
            <a:r>
              <a:rPr lang="es-CO" sz="1800" dirty="0"/>
              <a:t>, Dispositivo Jazz Colombia, y María Angélica Valencia en un concierto virtual hecho para ti. ¡No te lo pierdas! Disponible hasta el martes 24 de agosto - 6:30 PM ¡</a:t>
            </a:r>
            <a:r>
              <a:rPr lang="es-CO" sz="1800" dirty="0">
                <a:hlinkClick r:id="rId3"/>
              </a:rPr>
              <a:t>Haz clic aquí para disfrutar</a:t>
            </a:r>
            <a:r>
              <a:rPr lang="es-CO" sz="1800" dirty="0"/>
              <a:t>! </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Apreciada comunidad académica: Tenemos el gusto de informar que ya se encuentra en línea los primeros 10 artículos correspondientes al  volumen 22 (Publicación Continua 2021) de la Revista Cuadernos de Contabilidad. de la Pontificia Universidad Javeriana. El cual puede ser consultado en línea y funcionará bajo el ISSN: 2500-6045 (En línea), en la plataforma OJS (Open </a:t>
            </a:r>
            <a:r>
              <a:rPr lang="es-CO" sz="1800" dirty="0" err="1"/>
              <a:t>Journal</a:t>
            </a:r>
            <a:r>
              <a:rPr lang="es-CO" sz="1800" dirty="0"/>
              <a:t> </a:t>
            </a:r>
            <a:r>
              <a:rPr lang="es-CO" sz="1800" dirty="0" err="1"/>
              <a:t>System</a:t>
            </a:r>
            <a:r>
              <a:rPr lang="es-CO" sz="1800" dirty="0"/>
              <a:t>) en el siguiente enlace: </a:t>
            </a:r>
            <a:r>
              <a:rPr lang="es-CO" sz="1800" dirty="0">
                <a:hlinkClick r:id="rId4"/>
              </a:rPr>
              <a:t>https://revistas.javeriana.edu.co/index.php/cuacont/issue/view/1565</a:t>
            </a:r>
            <a:r>
              <a:rPr lang="es-CO" sz="1800" dirty="0"/>
              <a:t> </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8263571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Buen día,  Desde el programa Cuidado Ignaciano del Centro Pastoral San Francisco Javier, queremos extenderte la invitación a participar del Ciclo corto de Formación En Acompañamiento Ignaciano. Su propósito es acercarse y conocer algunos elementos de la propuesta de acompañamiento desde la espiritualidad ignaciana para ponerlos al servicio en clave de acompañamiento. Son 4 encuentros presenciales 31 de agosto, 1, 2 y 3 de septiembre 11:00 a.m. - 1:00 p.m. Inscripciones hasta el 27 de agosto Cupos limitados y sujetos a capacidad de aforo del salón.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el Informe sobre “Oportunidades de Acompañamiento de la Biblioteca General a los Procesos de Aprendizaje e Investigación de la Facultad de Ciencias Económicas y Administrativas en 2021.</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9614866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10854</TotalTime>
  <Words>1626</Words>
  <Application>Microsoft Office PowerPoint</Application>
  <PresentationFormat>On-screen Show (4:3)</PresentationFormat>
  <Paragraphs>56</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881</cp:revision>
  <dcterms:modified xsi:type="dcterms:W3CDTF">2021-08-21T22:59:45Z</dcterms:modified>
</cp:coreProperties>
</file>