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81" autoAdjust="0"/>
    <p:restoredTop sz="86323" autoAdjust="0"/>
  </p:normalViewPr>
  <p:slideViewPr>
    <p:cSldViewPr>
      <p:cViewPr>
        <p:scale>
          <a:sx n="77" d="100"/>
          <a:sy n="77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01/05/2011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54, </a:t>
            </a:r>
            <a:r>
              <a:rPr lang="es-CO" smtClean="0"/>
              <a:t>abril </a:t>
            </a:r>
            <a:r>
              <a:rPr lang="es-CO" smtClean="0"/>
              <a:t>25 de </a:t>
            </a:r>
            <a:r>
              <a:rPr lang="es-CO" dirty="0" smtClean="0"/>
              <a:t>2011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En su reunión semanal los profesores de planta  se ocuparon de la sesión </a:t>
            </a:r>
            <a:r>
              <a:rPr lang="es-CO" sz="1800" dirty="0"/>
              <a:t>de </a:t>
            </a:r>
            <a:r>
              <a:rPr lang="es-CO" sz="1800" dirty="0" smtClean="0"/>
              <a:t>formación </a:t>
            </a:r>
            <a:r>
              <a:rPr lang="es-CO" sz="1800" dirty="0"/>
              <a:t>en </a:t>
            </a:r>
            <a:r>
              <a:rPr lang="es-CO" sz="1800" dirty="0" smtClean="0"/>
              <a:t>gestión </a:t>
            </a:r>
            <a:r>
              <a:rPr lang="es-CO" sz="1800" dirty="0"/>
              <a:t>para </a:t>
            </a:r>
            <a:r>
              <a:rPr lang="es-CO" sz="1800" dirty="0" smtClean="0"/>
              <a:t>directivos, de la presentación de propuestas para adoptar una  estrategia pedagógica y de los anteproyectos de trabajo de grado en preparación.</a:t>
            </a:r>
            <a:endParaRPr lang="es-CO" sz="1800" dirty="0"/>
          </a:p>
          <a:p>
            <a:pPr lvl="0"/>
            <a:r>
              <a:rPr lang="es-CO" sz="1800" dirty="0" smtClean="0"/>
              <a:t>El </a:t>
            </a:r>
            <a:r>
              <a:rPr lang="es-CO" sz="1800" dirty="0"/>
              <a:t>martes </a:t>
            </a:r>
            <a:r>
              <a:rPr lang="es-CO" sz="1800" dirty="0" smtClean="0"/>
              <a:t>12 de abril se </a:t>
            </a:r>
            <a:r>
              <a:rPr lang="es-CO" sz="1800" dirty="0"/>
              <a:t>reunió el Grupo de Estudios en Aseguramiento de Información (GEAI), integrado por profesores de la Red de Universidades con especialización en Revisoría Fiscal, y estudió el tema </a:t>
            </a:r>
            <a:r>
              <a:rPr lang="es-CO" sz="1800" i="1" dirty="0" err="1"/>
              <a:t>Going</a:t>
            </a:r>
            <a:r>
              <a:rPr lang="es-CO" sz="1800" i="1" dirty="0"/>
              <a:t> </a:t>
            </a:r>
            <a:r>
              <a:rPr lang="es-CO" sz="1800" i="1" dirty="0" err="1"/>
              <a:t>Concern</a:t>
            </a:r>
            <a:endParaRPr lang="es-CO" sz="1800" i="1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 Novitas 298 - Contrapartida 294 a 297 - Registro Contable </a:t>
            </a:r>
            <a:r>
              <a:rPr lang="es-CO" sz="1800" dirty="0" smtClean="0"/>
              <a:t>53.</a:t>
            </a:r>
          </a:p>
          <a:p>
            <a:r>
              <a:rPr lang="es-CO" sz="1800" dirty="0" smtClean="0"/>
              <a:t>La Biblioteca General organizó </a:t>
            </a:r>
            <a:r>
              <a:rPr lang="es-CO" sz="1800" dirty="0"/>
              <a:t>el evento </a:t>
            </a:r>
            <a:r>
              <a:rPr lang="es-CO" sz="1800" i="1" dirty="0"/>
              <a:t>Feria del Libro </a:t>
            </a:r>
            <a:r>
              <a:rPr lang="es-CO" sz="1800" i="1" dirty="0" smtClean="0"/>
              <a:t>FCEA.</a:t>
            </a:r>
            <a:endParaRPr lang="es-CO" sz="1800" i="1" dirty="0"/>
          </a:p>
          <a:p>
            <a:r>
              <a:rPr lang="es-CO" sz="1800" dirty="0"/>
              <a:t>Se divulgaron </a:t>
            </a:r>
            <a:r>
              <a:rPr lang="es-CO" sz="1800" dirty="0" smtClean="0"/>
              <a:t>los salarios </a:t>
            </a:r>
            <a:r>
              <a:rPr lang="es-CO" sz="1800" dirty="0"/>
              <a:t>para la implementación de escalas intermedias de remuneración salarial en el escalafón </a:t>
            </a:r>
            <a:r>
              <a:rPr lang="es-CO" sz="1800" dirty="0" smtClean="0"/>
              <a:t>profesoral.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Se </a:t>
            </a:r>
            <a:r>
              <a:rPr lang="es-CO" sz="1800" dirty="0" smtClean="0"/>
              <a:t>reunió el GECFI y analizó </a:t>
            </a:r>
            <a:r>
              <a:rPr lang="es-CO" sz="1800" dirty="0"/>
              <a:t>la NIC 40  sobre propiedades de inversión</a:t>
            </a:r>
            <a:r>
              <a:rPr lang="es-CO" sz="1800" dirty="0" smtClean="0"/>
              <a:t>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El CEDC se reunió el miércoles 13 de abril y continuó estudiando la norma NIC 1.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Las Unidades Académicas de la Facultad analizaron su ejecución presupuestal  en este año.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</a:t>
            </a:r>
            <a:r>
              <a:rPr lang="es-CO" sz="1800" dirty="0" smtClean="0"/>
              <a:t>l </a:t>
            </a:r>
            <a:r>
              <a:rPr lang="es-CO" sz="1800" dirty="0"/>
              <a:t>miércoles 13 de abril </a:t>
            </a:r>
            <a:r>
              <a:rPr lang="es-CO" sz="1800" dirty="0" smtClean="0"/>
              <a:t>se </a:t>
            </a:r>
            <a:r>
              <a:rPr lang="es-CO" sz="1800" dirty="0"/>
              <a:t>llevó a cabo </a:t>
            </a:r>
            <a:r>
              <a:rPr lang="es-CO" sz="1800" dirty="0" smtClean="0"/>
              <a:t>el </a:t>
            </a:r>
            <a:r>
              <a:rPr lang="es-CO" sz="1800" dirty="0"/>
              <a:t>lanzamiento del primer número de la revista estudiantil Identidad Contable</a:t>
            </a:r>
            <a:r>
              <a:rPr lang="es-CO" sz="1800" dirty="0" smtClean="0"/>
              <a:t>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Se promovió </a:t>
            </a:r>
            <a:r>
              <a:rPr lang="es-CO" sz="1800" dirty="0"/>
              <a:t>la participación en la Encuesta con Estudiantes de </a:t>
            </a:r>
            <a:r>
              <a:rPr lang="es-CO" sz="1800" dirty="0" err="1"/>
              <a:t>Universum</a:t>
            </a:r>
            <a:r>
              <a:rPr lang="es-CO" sz="1800" dirty="0"/>
              <a:t> del 2011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jueves 14 de </a:t>
            </a:r>
            <a:r>
              <a:rPr lang="es-CO" sz="1800" dirty="0" smtClean="0"/>
              <a:t>abril se realizó una reunión </a:t>
            </a:r>
            <a:r>
              <a:rPr lang="es-CO" sz="1800" dirty="0"/>
              <a:t>plenaria de profesores del Departamento de Ciencias Contables,  </a:t>
            </a:r>
            <a:r>
              <a:rPr lang="es-CO" sz="1800" dirty="0" smtClean="0"/>
              <a:t>la cual contó </a:t>
            </a:r>
            <a:r>
              <a:rPr lang="es-CO" sz="1800" dirty="0"/>
              <a:t>con la presencia del Decano del Medio Universitario de la </a:t>
            </a:r>
            <a:r>
              <a:rPr lang="es-CO" sz="1800" dirty="0" smtClean="0"/>
              <a:t>Facultad, </a:t>
            </a:r>
            <a:r>
              <a:rPr lang="es-CO" sz="1800" dirty="0"/>
              <a:t>Padre Gilberto </a:t>
            </a:r>
            <a:r>
              <a:rPr lang="es-CO" sz="1800" dirty="0" err="1"/>
              <a:t>Cely</a:t>
            </a:r>
            <a:r>
              <a:rPr lang="es-CO" sz="1800" dirty="0"/>
              <a:t>, S.J</a:t>
            </a:r>
            <a:r>
              <a:rPr lang="es-CO" sz="1800" dirty="0" smtClean="0"/>
              <a:t>., quien disertó sobre las características de la educación en la Universidad Javeriana.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profesor </a:t>
            </a:r>
            <a:r>
              <a:rPr lang="es-CO" sz="1800" dirty="0" err="1" smtClean="0"/>
              <a:t>Kadyd</a:t>
            </a:r>
            <a:r>
              <a:rPr lang="es-CO" sz="1800" dirty="0" smtClean="0"/>
              <a:t> </a:t>
            </a:r>
            <a:r>
              <a:rPr lang="es-CO" sz="1800" dirty="0" err="1" smtClean="0"/>
              <a:t>Arciria</a:t>
            </a:r>
            <a:r>
              <a:rPr lang="es-CO" sz="1800" dirty="0" smtClean="0"/>
              <a:t> Garrido presentó </a:t>
            </a:r>
            <a:r>
              <a:rPr lang="es-CO" sz="1800" dirty="0"/>
              <a:t>en la Universidad Nacional la conferencia “</a:t>
            </a:r>
            <a:r>
              <a:rPr lang="es-CO" sz="1800" i="1" dirty="0"/>
              <a:t>Los sistemas de información en el modelo IFRS</a:t>
            </a:r>
            <a:r>
              <a:rPr lang="es-CO" sz="1800" dirty="0" smtClean="0"/>
              <a:t>”.</a:t>
            </a:r>
          </a:p>
          <a:p>
            <a:r>
              <a:rPr lang="es-CO" sz="1800" dirty="0" smtClean="0"/>
              <a:t>Se iniciaron las inscripciones al V Encuentro de Profesores de Revisoría Fiscal.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iniciaron las propuestas sobre la oferta académica para el período 2011-20.</a:t>
            </a:r>
          </a:p>
          <a:p>
            <a:r>
              <a:rPr lang="es-CO" sz="1800" dirty="0"/>
              <a:t>El sábado 9 de abril de 2011, 43 estudiantes presentaron el examen preparatorio de Contabilidad Financiera. 26 de ellos aprobaron el examen, 17 lo </a:t>
            </a:r>
            <a:r>
              <a:rPr lang="es-CO" sz="1800" dirty="0" smtClean="0"/>
              <a:t>reprobaron.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Empezó a circular el formato </a:t>
            </a:r>
            <a:r>
              <a:rPr lang="es-CO" sz="1800" dirty="0"/>
              <a:t>de convocatoria a autores para el número 30 </a:t>
            </a:r>
            <a:r>
              <a:rPr lang="es-CO" sz="1800" dirty="0" smtClean="0"/>
              <a:t>de la revista Cuadernos de Contabilidad que </a:t>
            </a:r>
            <a:r>
              <a:rPr lang="es-CO" sz="1800" dirty="0"/>
              <a:t>tendrá cierre a 30 de </a:t>
            </a:r>
            <a:r>
              <a:rPr lang="es-CO" sz="1800" dirty="0" smtClean="0"/>
              <a:t>mayo.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1525</TotalTime>
  <Words>369</Words>
  <Application>Microsoft Office PowerPoint</Application>
  <PresentationFormat>On-screen Show (4:3)</PresentationFormat>
  <Paragraphs>22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364</cp:revision>
  <dcterms:created xsi:type="dcterms:W3CDTF">2010-02-05T13:43:46Z</dcterms:created>
  <dcterms:modified xsi:type="dcterms:W3CDTF">2011-05-01T20:26:39Z</dcterms:modified>
</cp:coreProperties>
</file>