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55, mayo 2 </a:t>
            </a:r>
            <a:r>
              <a:rPr lang="es-CO" dirty="0" smtClean="0"/>
              <a:t>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En su reunión </a:t>
            </a:r>
            <a:r>
              <a:rPr lang="es-CO" sz="1800" dirty="0" smtClean="0"/>
              <a:t>semanal, </a:t>
            </a:r>
            <a:r>
              <a:rPr lang="es-CO" sz="1800" dirty="0"/>
              <a:t>los profesores de planta analizaron </a:t>
            </a:r>
            <a:r>
              <a:rPr lang="es-CO" sz="1800" dirty="0" smtClean="0"/>
              <a:t>la próxima visita </a:t>
            </a:r>
            <a:r>
              <a:rPr lang="es-CO" sz="1800" dirty="0"/>
              <a:t>de los pares académicos para la renovación de la acreditación,  las condiciones actuales de los estudiantes de doble programa en lo referente a prácticas universitarias y trabajos de grado, así como el caso del estudiante Julián </a:t>
            </a:r>
            <a:r>
              <a:rPr lang="es-CO" sz="1800" dirty="0" smtClean="0"/>
              <a:t>Gamba.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El martes 26 de abril se reunió el Grupo de Estudios en Aseguramiento de Información (GEAI), integrado por profesores de la Red de Universidades con especialización en Revisoría </a:t>
            </a:r>
            <a:r>
              <a:rPr lang="es-CO" sz="1800" dirty="0" smtClean="0"/>
              <a:t>Fiscal y </a:t>
            </a:r>
            <a:r>
              <a:rPr lang="es-CO" sz="1800" dirty="0"/>
              <a:t>estudió el tema </a:t>
            </a:r>
            <a:r>
              <a:rPr lang="en-US" sz="1800" i="1" dirty="0"/>
              <a:t>Summary of Other ISA Requirements (</a:t>
            </a:r>
            <a:r>
              <a:rPr lang="en-US" sz="1800" i="1" dirty="0" err="1"/>
              <a:t>normas</a:t>
            </a:r>
            <a:r>
              <a:rPr lang="en-US" sz="1800" i="1" dirty="0"/>
              <a:t> 250, 402, 501, </a:t>
            </a:r>
            <a:r>
              <a:rPr lang="en-US" sz="1800" i="1" dirty="0" smtClean="0"/>
              <a:t>510)</a:t>
            </a:r>
          </a:p>
          <a:p>
            <a:pPr lvl="0"/>
            <a:r>
              <a:rPr lang="es-CO" sz="1800" dirty="0" smtClean="0"/>
              <a:t>Circularon  </a:t>
            </a:r>
            <a:r>
              <a:rPr lang="es-CO" sz="1800" dirty="0"/>
              <a:t>Novitas 299 - Contrapartida 298 a 305 - Registro Contable </a:t>
            </a:r>
            <a:r>
              <a:rPr lang="es-CO" sz="1800" dirty="0" smtClean="0"/>
              <a:t>54.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publicó una nueva versión del borrador del documento titulado </a:t>
            </a:r>
            <a:r>
              <a:rPr lang="es-CO" sz="1800" i="1" dirty="0" smtClean="0"/>
              <a:t>La Investigación en </a:t>
            </a:r>
            <a:r>
              <a:rPr lang="es-CO" sz="1800" i="1" dirty="0"/>
              <a:t>e</a:t>
            </a:r>
            <a:r>
              <a:rPr lang="es-CO" sz="1800" i="1" dirty="0" smtClean="0"/>
              <a:t>l Departamento de Ciencias Contables de </a:t>
            </a:r>
            <a:r>
              <a:rPr lang="es-CO" sz="1800" i="1" dirty="0"/>
              <a:t>l</a:t>
            </a:r>
            <a:r>
              <a:rPr lang="es-CO" sz="1800" i="1" dirty="0" smtClean="0"/>
              <a:t>a Facultad de Ciencias Económicas y Administrativas de </a:t>
            </a:r>
            <a:r>
              <a:rPr lang="es-CO" sz="1800" i="1" dirty="0"/>
              <a:t>l</a:t>
            </a:r>
            <a:r>
              <a:rPr lang="es-CO" sz="1800" i="1" dirty="0" smtClean="0"/>
              <a:t>a Pontificia Universidad Javeriana Sede Bogotá.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Los profesores comentaron los anteproyectos de trabajo de grado que se encuentran en elaboración este período académico.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informó </a:t>
            </a:r>
            <a:r>
              <a:rPr lang="es-CO" sz="1800" dirty="0"/>
              <a:t>sobre el desarrollo de la jornada de investigación contable que se llevará a cabo el próximo 12 de mayo en el horario de las asignaturas de fundamentos de investigación contable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Departamento de Ciencias Contables revisó su presupuesto de honorarios hora cátedra.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</a:t>
            </a:r>
            <a:r>
              <a:rPr lang="es-CO" sz="1800" dirty="0" smtClean="0"/>
              <a:t>divulgó la </a:t>
            </a:r>
            <a:r>
              <a:rPr lang="es-CO" sz="1800" dirty="0"/>
              <a:t>programación para la semana javeriana que se llevará </a:t>
            </a:r>
            <a:r>
              <a:rPr lang="es-CO" sz="1800" dirty="0" smtClean="0"/>
              <a:t>a cabo </a:t>
            </a:r>
            <a:r>
              <a:rPr lang="es-CO" sz="1800" dirty="0"/>
              <a:t>del 2 al 6 de </a:t>
            </a:r>
            <a:r>
              <a:rPr lang="es-CO" sz="1800" dirty="0" smtClean="0"/>
              <a:t>mayo.</a:t>
            </a:r>
          </a:p>
          <a:p>
            <a:r>
              <a:rPr lang="es-CO" sz="1800" dirty="0" smtClean="0"/>
              <a:t>Alberto Elías </a:t>
            </a:r>
            <a:r>
              <a:rPr lang="es-CO" sz="1800" dirty="0"/>
              <a:t>Muñoz Santiago, </a:t>
            </a:r>
            <a:r>
              <a:rPr lang="es-CO" sz="1800" dirty="0" smtClean="0"/>
              <a:t>Luis </a:t>
            </a:r>
            <a:r>
              <a:rPr lang="es-CO" sz="1800" dirty="0"/>
              <a:t>Fernando Agudelo </a:t>
            </a:r>
            <a:r>
              <a:rPr lang="es-CO" sz="1800" dirty="0" smtClean="0"/>
              <a:t>Henao y Omar </a:t>
            </a:r>
            <a:r>
              <a:rPr lang="es-CO" sz="1800" dirty="0"/>
              <a:t>Javier Solano </a:t>
            </a:r>
            <a:r>
              <a:rPr lang="es-CO" sz="1800" dirty="0" smtClean="0"/>
              <a:t>Rodríguez, fueron designados  por el CNA como pares para la renovación de la acreditación del Programa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revista Cuadernos de Contabilidad </a:t>
            </a:r>
            <a:r>
              <a:rPr lang="es-CO" sz="1800" dirty="0" smtClean="0"/>
              <a:t>fue reclasificada </a:t>
            </a:r>
            <a:r>
              <a:rPr lang="es-CO" sz="1800" dirty="0"/>
              <a:t>en Categoría B, según comunicación recibida del servicio de Indexación </a:t>
            </a:r>
            <a:r>
              <a:rPr lang="es-CO" sz="1800" dirty="0" err="1" smtClean="0"/>
              <a:t>Publindex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Se convocó a </a:t>
            </a:r>
            <a:r>
              <a:rPr lang="es-CO" sz="1800" dirty="0"/>
              <a:t>una reunión a los profesores de la Especialización de CFI, para el día lunes 2 de mayo, para analizar la pertinencia del libro texto </a:t>
            </a:r>
            <a:r>
              <a:rPr lang="es-CO" sz="1800" dirty="0" smtClean="0"/>
              <a:t>adoptado.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lunes 25 </a:t>
            </a:r>
            <a:r>
              <a:rPr lang="es-CO" sz="1800" dirty="0"/>
              <a:t>de abril </a:t>
            </a:r>
            <a:r>
              <a:rPr lang="es-CO" sz="1800" dirty="0" smtClean="0"/>
              <a:t>se </a:t>
            </a:r>
            <a:r>
              <a:rPr lang="es-CO" sz="1800" dirty="0"/>
              <a:t>reunió el GECFI y analizó la NIC </a:t>
            </a:r>
            <a:r>
              <a:rPr lang="es-CO" sz="1800" dirty="0" smtClean="0"/>
              <a:t>36, </a:t>
            </a:r>
            <a:r>
              <a:rPr lang="es-CO" sz="1800" dirty="0"/>
              <a:t>sobre deterioro del valor de los </a:t>
            </a:r>
            <a:r>
              <a:rPr lang="es-CO" sz="1800" dirty="0" smtClean="0"/>
              <a:t>activos.</a:t>
            </a:r>
          </a:p>
          <a:p>
            <a:r>
              <a:rPr lang="es-CO" sz="1800" dirty="0"/>
              <a:t>El profesor Edgar Emilio Salazar </a:t>
            </a:r>
            <a:r>
              <a:rPr lang="es-CO" sz="1800" dirty="0" smtClean="0"/>
              <a:t>fue invitado </a:t>
            </a:r>
            <a:r>
              <a:rPr lang="es-CO" sz="1800" dirty="0"/>
              <a:t>por la Universidad Militar </a:t>
            </a:r>
            <a:r>
              <a:rPr lang="es-CO" sz="1800" dirty="0" smtClean="0"/>
              <a:t>a </a:t>
            </a:r>
            <a:r>
              <a:rPr lang="es-CO" sz="1800" dirty="0"/>
              <a:t>participar </a:t>
            </a:r>
            <a:r>
              <a:rPr lang="es-CO" sz="1800" dirty="0" smtClean="0"/>
              <a:t>en el Panel </a:t>
            </a:r>
            <a:r>
              <a:rPr lang="es-CO" sz="1800" dirty="0"/>
              <a:t>sobre  experiencias  docentes en Contaduría Pública, que se llevará a cabo el 2 de agosto de 2011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día jueves 28 de Abril se realizó la reunión informativa y de inscripción a las prácticas sociales para el semestre </a:t>
            </a:r>
            <a:r>
              <a:rPr lang="es-CO" sz="1800" dirty="0" smtClean="0"/>
              <a:t>2011-30</a:t>
            </a:r>
            <a:r>
              <a:rPr lang="es-CO" sz="1800" dirty="0"/>
              <a:t>.  Participaron </a:t>
            </a:r>
            <a:r>
              <a:rPr lang="es-CO" sz="1800" dirty="0" smtClean="0"/>
              <a:t>los </a:t>
            </a:r>
            <a:r>
              <a:rPr lang="es-CO" sz="1800" dirty="0"/>
              <a:t>profesores de la asignatura y 35 </a:t>
            </a:r>
            <a:r>
              <a:rPr lang="es-CO" sz="1800" dirty="0" smtClean="0"/>
              <a:t>estudiantes.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Revista Papel </a:t>
            </a:r>
            <a:r>
              <a:rPr lang="es-CO" sz="1800" dirty="0" smtClean="0"/>
              <a:t>Político publicará el </a:t>
            </a:r>
            <a:r>
              <a:rPr lang="es-CO" sz="1800" dirty="0"/>
              <a:t>artículo </a:t>
            </a:r>
            <a:r>
              <a:rPr lang="es-CO" sz="1800" dirty="0" smtClean="0"/>
              <a:t>del profesor Gabriel Rueda titulado  </a:t>
            </a:r>
            <a:r>
              <a:rPr lang="es-CO" sz="1800" dirty="0"/>
              <a:t>Democracia, Emancipación y </a:t>
            </a:r>
            <a:r>
              <a:rPr lang="es-CO" sz="1800" dirty="0" smtClean="0"/>
              <a:t>Contabilidad.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día  martes 26 de abril de 2011 tuvo lugar la </a:t>
            </a:r>
            <a:r>
              <a:rPr lang="es-CO" sz="1800" dirty="0"/>
              <a:t>intervención del profesor  Cesar Augusto </a:t>
            </a:r>
            <a:r>
              <a:rPr lang="es-CO" sz="1800" dirty="0" smtClean="0"/>
              <a:t>Salazar titulada </a:t>
            </a:r>
            <a:r>
              <a:rPr lang="es-CO" sz="1800" i="1" dirty="0" smtClean="0"/>
              <a:t>Propuesta </a:t>
            </a:r>
            <a:r>
              <a:rPr lang="es-CO" sz="1800" i="1" dirty="0"/>
              <a:t>de alcance y metodologías para la enseñanza - aprendizaje de las </a:t>
            </a:r>
            <a:r>
              <a:rPr lang="es-CO" sz="1800" i="1" dirty="0" smtClean="0"/>
              <a:t>NIIF.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Fue acreditado por su alta calidad el programa de Contaduría Pública de la seccional Cali de la PUJ.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1564</TotalTime>
  <Words>498</Words>
  <Application>Microsoft Office PowerPoint</Application>
  <PresentationFormat>On-screen Show (4:3)</PresentationFormat>
  <Paragraphs>24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380</cp:revision>
  <dcterms:created xsi:type="dcterms:W3CDTF">2010-02-05T13:43:46Z</dcterms:created>
  <dcterms:modified xsi:type="dcterms:W3CDTF">2011-05-01T21:09:07Z</dcterms:modified>
</cp:coreProperties>
</file>