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08/05/2011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56, </a:t>
            </a:r>
            <a:r>
              <a:rPr lang="es-CO" dirty="0" smtClean="0"/>
              <a:t>mayo </a:t>
            </a:r>
            <a:r>
              <a:rPr lang="es-CO" dirty="0" smtClean="0"/>
              <a:t>9 </a:t>
            </a:r>
            <a:r>
              <a:rPr lang="es-CO" dirty="0" smtClean="0"/>
              <a:t>de 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En su reunión </a:t>
            </a:r>
            <a:r>
              <a:rPr lang="es-CO" sz="1800" dirty="0" smtClean="0"/>
              <a:t>semanal, </a:t>
            </a:r>
            <a:r>
              <a:rPr lang="es-CO" sz="1800" dirty="0"/>
              <a:t>los profesores de planta </a:t>
            </a:r>
            <a:r>
              <a:rPr lang="es-CO" sz="1800" dirty="0" smtClean="0"/>
              <a:t>analizaron una propuesta de investigación, así como el estado del documento de orientaciones sobre esta materia. Además avanzaron sobre las pautas de excelencia de la labor docente.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El martes </a:t>
            </a:r>
            <a:r>
              <a:rPr lang="es-CO" sz="1800" dirty="0" smtClean="0"/>
              <a:t>3 de mayo se </a:t>
            </a:r>
            <a:r>
              <a:rPr lang="es-CO" sz="1800" dirty="0"/>
              <a:t>reunió el Grupo de Estudios en Aseguramiento de Información (GEAI), integrado por profesores de la Red de Universidades con especialización en Revisoría </a:t>
            </a:r>
            <a:r>
              <a:rPr lang="es-CO" sz="1800" dirty="0" smtClean="0"/>
              <a:t>Fiscal y </a:t>
            </a:r>
            <a:r>
              <a:rPr lang="es-CO" sz="1800" dirty="0"/>
              <a:t>estudió el tema </a:t>
            </a:r>
            <a:r>
              <a:rPr lang="en-US" sz="1800" i="1" dirty="0"/>
              <a:t>Summary of Other ISA Requirements (</a:t>
            </a:r>
            <a:r>
              <a:rPr lang="en-US" sz="1800" i="1" dirty="0" err="1"/>
              <a:t>normas</a:t>
            </a:r>
            <a:r>
              <a:rPr lang="en-US" sz="1800" i="1" dirty="0"/>
              <a:t> </a:t>
            </a:r>
            <a:r>
              <a:rPr lang="en-US" sz="1800" i="1" dirty="0"/>
              <a:t>600, 610</a:t>
            </a:r>
            <a:r>
              <a:rPr lang="en-US" sz="1800" i="1" dirty="0" smtClean="0"/>
              <a:t>, 620</a:t>
            </a:r>
            <a:r>
              <a:rPr lang="en-US" sz="1800" i="1" dirty="0"/>
              <a:t>, 720)</a:t>
            </a:r>
            <a:endParaRPr lang="en-US" sz="1800" i="1" dirty="0" smtClean="0"/>
          </a:p>
          <a:p>
            <a:pPr lvl="0"/>
            <a:r>
              <a:rPr lang="es-CO" sz="1800" dirty="0" smtClean="0"/>
              <a:t>Circularon  </a:t>
            </a:r>
            <a:r>
              <a:rPr lang="es-CO" sz="1800" dirty="0"/>
              <a:t>Novitas 300 - Contrapartida 306 - Registro contable </a:t>
            </a:r>
            <a:r>
              <a:rPr lang="es-CO" sz="1800" dirty="0" smtClean="0"/>
              <a:t>55.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Siguen abiertas la inscripciones al V Encuentro de Profesores de Revisoría Fiscal que se realizará el próximo 19 de mayo.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GECI culminó el estudio del caso de transición a IFRS y comenzó el estudio del método de valor presente.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Avanza la preparación del reglamento de la Ley 1380 de 2010 (insolvencia de las personas naturales).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propuso el contenido del capítulo final del documento sobre orientaciones para la investigación en el Departamento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Unidad de Aseguramiento se reunieron para analizar el documento </a:t>
            </a:r>
            <a:r>
              <a:rPr lang="en-US" sz="1800" i="1" dirty="0"/>
              <a:t>State of the internal audit profession study: Lights, Camera, Action...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Avanzan los preparativos para celebrar los 40 años del Programa de Contaduría Pública.</a:t>
            </a:r>
          </a:p>
          <a:p>
            <a:r>
              <a:rPr lang="es-CO" sz="1800" dirty="0" smtClean="0"/>
              <a:t>El Consejo </a:t>
            </a:r>
            <a:r>
              <a:rPr lang="es-CO" sz="1800" dirty="0"/>
              <a:t>de Facultad </a:t>
            </a:r>
            <a:r>
              <a:rPr lang="es-CO" sz="1800" dirty="0" smtClean="0"/>
              <a:t>analizó la estructura administrativa de la Facultad </a:t>
            </a:r>
            <a:r>
              <a:rPr lang="es-CO" sz="1800" dirty="0"/>
              <a:t>de Ciencias Económicas y </a:t>
            </a:r>
            <a:r>
              <a:rPr lang="es-CO" sz="1800" dirty="0" smtClean="0"/>
              <a:t>Administrativas.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recibió el informe de los organizadores </a:t>
            </a:r>
            <a:r>
              <a:rPr lang="es-CO" sz="1800" dirty="0"/>
              <a:t>sobre el Encuentro Nacional de P</a:t>
            </a:r>
            <a:r>
              <a:rPr lang="es-CO" sz="1800" dirty="0" smtClean="0"/>
              <a:t>rofesores de Contaduría Pública.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4 de junio se graduarán 50 egresados del pregrado en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la Comisión del Área Contable para analizar los informes sobre investigación y sobre las actividades de las unidades académicas.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smtClean="0"/>
              <a:t>Continúa </a:t>
            </a:r>
            <a:r>
              <a:rPr lang="es-CO" sz="1800" dirty="0" smtClean="0"/>
              <a:t>organizándose</a:t>
            </a:r>
            <a:r>
              <a:rPr lang="es-CO" sz="1800" dirty="0" smtClean="0"/>
              <a:t> la oferta de cursos inter semestrales.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Se propuso que la visita de los pares académicos </a:t>
            </a:r>
            <a:r>
              <a:rPr lang="es-ES" sz="1800" dirty="0" smtClean="0"/>
              <a:t>se realice los días </a:t>
            </a:r>
            <a:r>
              <a:rPr lang="es-ES" sz="1800" dirty="0"/>
              <a:t>13, 14, y 15 de </a:t>
            </a:r>
            <a:r>
              <a:rPr lang="es-ES" sz="1800" dirty="0" smtClean="0"/>
              <a:t>Junio.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9419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1591</TotalTime>
  <Words>337</Words>
  <Application>Microsoft Office PowerPoint</Application>
  <PresentationFormat>On-screen Show (4:3)</PresentationFormat>
  <Paragraphs>22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391</cp:revision>
  <dcterms:created xsi:type="dcterms:W3CDTF">2010-02-05T13:43:46Z</dcterms:created>
  <dcterms:modified xsi:type="dcterms:W3CDTF">2011-05-08T23:08:13Z</dcterms:modified>
</cp:coreProperties>
</file>