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31/05/2011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31/05/2011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31/05/2011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31/05/2011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31/05/2011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31/05/2011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31/05/2011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31/05/2011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31/05/2011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31/05/2011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31/05/2011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31/05/2011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31/05/2011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58, </a:t>
            </a:r>
            <a:r>
              <a:rPr lang="es-CO" dirty="0" smtClean="0"/>
              <a:t>mayo </a:t>
            </a:r>
            <a:r>
              <a:rPr lang="es-CO" dirty="0" smtClean="0"/>
              <a:t>31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martes 24 de mayo </a:t>
            </a:r>
            <a:r>
              <a:rPr lang="es-CO" sz="1800" dirty="0"/>
              <a:t>el profesor José Abelardo Ramírez </a:t>
            </a:r>
            <a:r>
              <a:rPr lang="es-CO" sz="1800" dirty="0" smtClean="0"/>
              <a:t>Rodríguez pronunció </a:t>
            </a:r>
            <a:r>
              <a:rPr lang="es-CO" sz="1800" dirty="0"/>
              <a:t>la conferencia </a:t>
            </a:r>
            <a:r>
              <a:rPr lang="es-CO" sz="1800" i="1" dirty="0"/>
              <a:t>De la utilidad a los dividendos por acción, en el entorno de los </a:t>
            </a:r>
            <a:r>
              <a:rPr lang="es-CO" sz="1800" i="1" dirty="0" err="1" smtClean="0"/>
              <a:t>IFRS</a:t>
            </a:r>
            <a:r>
              <a:rPr lang="es-CO" sz="1800" i="1" dirty="0" smtClean="0"/>
              <a:t>.</a:t>
            </a:r>
            <a:endParaRPr lang="es-CO" sz="1800" i="1" dirty="0"/>
          </a:p>
          <a:p>
            <a:pPr lvl="0"/>
            <a:r>
              <a:rPr lang="es-CO" sz="1800" dirty="0" smtClean="0"/>
              <a:t>El jueves 26 de mayo se llevó </a:t>
            </a:r>
            <a:r>
              <a:rPr lang="es-CO" sz="1800" dirty="0"/>
              <a:t>a cabo la </a:t>
            </a:r>
            <a:r>
              <a:rPr lang="es-CO" sz="1800" i="1" dirty="0" smtClean="0"/>
              <a:t>bienvenida </a:t>
            </a:r>
            <a:r>
              <a:rPr lang="es-CO" sz="1800" i="1" dirty="0"/>
              <a:t>a los nuevos Profesionales Javerianos de la Contaduria </a:t>
            </a:r>
            <a:r>
              <a:rPr lang="es-CO" sz="1800" i="1" dirty="0" smtClean="0"/>
              <a:t>Publica.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trabajo de la profesora María Victoria </a:t>
            </a:r>
            <a:r>
              <a:rPr lang="es-CO" sz="1800" dirty="0"/>
              <a:t>Uribe </a:t>
            </a:r>
            <a:r>
              <a:rPr lang="es-CO" sz="1800" dirty="0" smtClean="0"/>
              <a:t>Bohorquez titulado </a:t>
            </a:r>
            <a:r>
              <a:rPr lang="es-CO" sz="1800" i="1" dirty="0"/>
              <a:t>R</a:t>
            </a:r>
            <a:r>
              <a:rPr lang="es-CO" sz="1800" i="1" dirty="0" smtClean="0"/>
              <a:t>espuestas de la contabilidad gerencial a la responsabilidad social corporativa. una revisión teórica desde su evolución</a:t>
            </a:r>
            <a:r>
              <a:rPr lang="es-CO" sz="1800" dirty="0" smtClean="0"/>
              <a:t> </a:t>
            </a:r>
            <a:r>
              <a:rPr lang="es-CO" sz="1800" dirty="0"/>
              <a:t>fue aceptado para ser presentado en </a:t>
            </a:r>
            <a:r>
              <a:rPr lang="es-CO" sz="1800" dirty="0" smtClean="0"/>
              <a:t>el </a:t>
            </a:r>
            <a:r>
              <a:rPr lang="es-CO" sz="1800" i="1" dirty="0" smtClean="0"/>
              <a:t>VII congreso iberoamericano de administración  empresarial y contabilidad</a:t>
            </a:r>
            <a:r>
              <a:rPr lang="es-CO" sz="1800" dirty="0" smtClean="0"/>
              <a:t> y </a:t>
            </a:r>
            <a:r>
              <a:rPr lang="es-CO" sz="1800" i="1" dirty="0" smtClean="0"/>
              <a:t>V congreso iberoamericano de contabilidad de gestión.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Departamento de Ciencias </a:t>
            </a:r>
            <a:r>
              <a:rPr lang="es-CO" sz="1800" dirty="0"/>
              <a:t>Contables participará en el Primer Congreso de </a:t>
            </a:r>
            <a:r>
              <a:rPr lang="es-CO" sz="1800" dirty="0" err="1"/>
              <a:t>IFRS</a:t>
            </a:r>
            <a:r>
              <a:rPr lang="es-CO" sz="1800" dirty="0"/>
              <a:t>  organizado por </a:t>
            </a:r>
            <a:r>
              <a:rPr lang="es-CO" sz="1800" dirty="0" err="1"/>
              <a:t>PricewaterhouseCoopers</a:t>
            </a:r>
            <a:r>
              <a:rPr lang="es-CO" sz="1800" dirty="0"/>
              <a:t> </a:t>
            </a:r>
            <a:r>
              <a:rPr lang="es-CO" sz="1800" dirty="0" smtClean="0"/>
              <a:t>– </a:t>
            </a:r>
            <a:r>
              <a:rPr lang="es-CO" sz="1800" dirty="0" err="1" smtClean="0"/>
              <a:t>PwC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Avanzan </a:t>
            </a:r>
            <a:r>
              <a:rPr lang="es-CO" sz="1800" dirty="0"/>
              <a:t>l</a:t>
            </a:r>
            <a:r>
              <a:rPr lang="es-CO" sz="1800" dirty="0" smtClean="0"/>
              <a:t>os procesos de inscripción de nuevos estudiantes para el pregrado y los posgrados del área contable.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con éxito la </a:t>
            </a:r>
            <a:r>
              <a:rPr lang="es-CO" sz="1800" i="1" dirty="0" err="1" smtClean="0"/>
              <a:t>1ra</a:t>
            </a:r>
            <a:r>
              <a:rPr lang="es-CO" sz="1800" i="1" dirty="0" smtClean="0"/>
              <a:t> </a:t>
            </a:r>
            <a:r>
              <a:rPr lang="es-CO" sz="1800" i="1" dirty="0"/>
              <a:t>Feria Empresarial - Semilleros de Negocios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Novitas </a:t>
            </a:r>
            <a:r>
              <a:rPr lang="es-CO" sz="1800" dirty="0"/>
              <a:t>302 - Contrapartida 313 </a:t>
            </a:r>
            <a:r>
              <a:rPr lang="es-CO" sz="1800" dirty="0" smtClean="0"/>
              <a:t>a </a:t>
            </a:r>
            <a:r>
              <a:rPr lang="es-CO" sz="1800" dirty="0"/>
              <a:t>324 - Registro contable 57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la convocatoria para participar en el </a:t>
            </a:r>
            <a:r>
              <a:rPr lang="es-CO" sz="1800" i="1" dirty="0" smtClean="0"/>
              <a:t>7 Congreso </a:t>
            </a:r>
            <a:r>
              <a:rPr lang="es-CO" sz="1800" i="1" dirty="0"/>
              <a:t>N</a:t>
            </a:r>
            <a:r>
              <a:rPr lang="es-CO" sz="1800" i="1" dirty="0" smtClean="0"/>
              <a:t>acional de Estudiantes de Contaduría </a:t>
            </a:r>
            <a:r>
              <a:rPr lang="es-CO" sz="1800" i="1" dirty="0"/>
              <a:t>P</a:t>
            </a:r>
            <a:r>
              <a:rPr lang="es-CO" sz="1800" i="1" dirty="0" smtClean="0"/>
              <a:t>ública.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comité de trabajo de grado se </a:t>
            </a:r>
            <a:r>
              <a:rPr lang="es-CO" sz="1800" dirty="0" smtClean="0"/>
              <a:t>reunirá el </a:t>
            </a:r>
            <a:r>
              <a:rPr lang="es-CO" sz="1800" dirty="0"/>
              <a:t>próximo 8 de </a:t>
            </a:r>
            <a:r>
              <a:rPr lang="es-CO" sz="1800" dirty="0" smtClean="0"/>
              <a:t>junio.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Registramos con beneplácito el primer lugar del Programa de </a:t>
            </a:r>
            <a:r>
              <a:rPr lang="es-CO" sz="1800" dirty="0" smtClean="0"/>
              <a:t>Contaduria, </a:t>
            </a:r>
            <a:r>
              <a:rPr lang="es-CO" sz="1800" dirty="0"/>
              <a:t>por segundo año </a:t>
            </a:r>
            <a:r>
              <a:rPr lang="es-CO" sz="1800" dirty="0" smtClean="0"/>
              <a:t>consecutivo, en </a:t>
            </a:r>
            <a:r>
              <a:rPr lang="es-CO" sz="1800" dirty="0"/>
              <a:t>la prueba nacional </a:t>
            </a:r>
            <a:r>
              <a:rPr lang="es-CO" sz="1800" dirty="0" err="1" smtClean="0"/>
              <a:t>SaberPro</a:t>
            </a:r>
            <a:r>
              <a:rPr lang="es-CO" sz="1800" dirty="0" smtClean="0"/>
              <a:t>. La </a:t>
            </a:r>
            <a:r>
              <a:rPr lang="es-CO" sz="1800" dirty="0"/>
              <a:t>estudiante Sabina Talero logró esta distinción en la prueba presentada en 2010. </a:t>
            </a:r>
            <a:r>
              <a:rPr lang="es-CO" sz="1800" dirty="0" smtClean="0"/>
              <a:t>La </a:t>
            </a:r>
            <a:r>
              <a:rPr lang="es-CO" sz="1800" dirty="0"/>
              <a:t>estudiante de Javeriana Cali </a:t>
            </a:r>
            <a:r>
              <a:rPr lang="es-CO" sz="1800" dirty="0" err="1"/>
              <a:t>Doli</a:t>
            </a:r>
            <a:r>
              <a:rPr lang="es-CO" sz="1800" dirty="0"/>
              <a:t> </a:t>
            </a:r>
            <a:r>
              <a:rPr lang="es-CO" sz="1800" dirty="0" err="1"/>
              <a:t>Jhoana</a:t>
            </a:r>
            <a:r>
              <a:rPr lang="es-CO" sz="1800" dirty="0"/>
              <a:t> Garcia </a:t>
            </a:r>
            <a:r>
              <a:rPr lang="es-CO" sz="1800" dirty="0" smtClean="0"/>
              <a:t>Paez también se ubicó </a:t>
            </a:r>
            <a:r>
              <a:rPr lang="es-CO" sz="1800" dirty="0"/>
              <a:t>entre los 10 </a:t>
            </a:r>
            <a:r>
              <a:rPr lang="es-CO" sz="1800" dirty="0" smtClean="0"/>
              <a:t>mejores.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está realizando la evaluación </a:t>
            </a:r>
            <a:r>
              <a:rPr lang="es-CO" sz="1800" dirty="0"/>
              <a:t>de </a:t>
            </a:r>
            <a:r>
              <a:rPr lang="es-CO" sz="1800" dirty="0" smtClean="0"/>
              <a:t>impacto </a:t>
            </a:r>
            <a:r>
              <a:rPr lang="es-CO" sz="1800" dirty="0"/>
              <a:t>respecto </a:t>
            </a:r>
            <a:r>
              <a:rPr lang="es-CO" sz="1800" dirty="0" smtClean="0"/>
              <a:t>del programa </a:t>
            </a:r>
            <a:r>
              <a:rPr lang="es-CO" sz="1800" dirty="0"/>
              <a:t>Tómate El </a:t>
            </a:r>
            <a:r>
              <a:rPr lang="es-CO" sz="1800" dirty="0" smtClean="0"/>
              <a:t>Control.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Académica  apoyará al estudiante Juan Carlos Bohorquez para que participe a nombre de la Universidad en la </a:t>
            </a:r>
            <a:r>
              <a:rPr lang="es-CO" sz="1800" i="1" dirty="0" smtClean="0"/>
              <a:t>VII Reunión de Investigación en Contabilidad Social y Medioambiental</a:t>
            </a:r>
            <a:r>
              <a:rPr lang="es-CO" sz="1800" dirty="0" smtClean="0"/>
              <a:t>, que tendrá lugar en la Universidad de Burgos (España).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Ya está </a:t>
            </a:r>
            <a:r>
              <a:rPr lang="es-CO" sz="1800" dirty="0"/>
              <a:t>disponible la asignación de aulas </a:t>
            </a:r>
            <a:r>
              <a:rPr lang="es-CO" sz="1800" dirty="0" smtClean="0"/>
              <a:t>en </a:t>
            </a:r>
            <a:r>
              <a:rPr lang="es-CO" sz="1800" dirty="0"/>
              <a:t>lo correspondiente a los periodos 1120 (Segundo período del año 2011) y 1130 (Tercer período del año 2011</a:t>
            </a:r>
            <a:r>
              <a:rPr lang="es-CO" sz="1800" dirty="0" smtClean="0"/>
              <a:t>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</a:t>
            </a:r>
            <a:r>
              <a:rPr lang="es-CO" sz="1800" dirty="0"/>
              <a:t>Académica divulgó los </a:t>
            </a:r>
            <a:r>
              <a:rPr lang="es-CO" sz="1800" dirty="0" smtClean="0"/>
              <a:t>criterios </a:t>
            </a:r>
            <a:r>
              <a:rPr lang="es-CO" sz="1800" dirty="0"/>
              <a:t>para el </a:t>
            </a:r>
            <a:r>
              <a:rPr lang="es-CO" sz="1800" dirty="0" smtClean="0"/>
              <a:t>registro </a:t>
            </a:r>
            <a:r>
              <a:rPr lang="es-CO" sz="1800" dirty="0"/>
              <a:t>y </a:t>
            </a:r>
            <a:r>
              <a:rPr lang="es-CO" sz="1800" dirty="0" smtClean="0"/>
              <a:t>evaluación </a:t>
            </a:r>
            <a:r>
              <a:rPr lang="es-CO" sz="1800" dirty="0"/>
              <a:t>de las </a:t>
            </a:r>
            <a:r>
              <a:rPr lang="es-CO" sz="1800" dirty="0" smtClean="0"/>
              <a:t>obras </a:t>
            </a:r>
            <a:r>
              <a:rPr lang="es-CO" sz="1800" dirty="0"/>
              <a:t>de </a:t>
            </a:r>
            <a:r>
              <a:rPr lang="es-CO" sz="1800" dirty="0" smtClean="0"/>
              <a:t>producción intelectual.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En una nueva sesión del grupo de estudio </a:t>
            </a:r>
            <a:r>
              <a:rPr lang="es-CO" sz="1800" dirty="0" err="1"/>
              <a:t>GECFI</a:t>
            </a:r>
            <a:r>
              <a:rPr lang="es-CO" sz="1800" dirty="0"/>
              <a:t> se analizó la </a:t>
            </a:r>
            <a:r>
              <a:rPr lang="es-CO" sz="1800" dirty="0" err="1"/>
              <a:t>NIC</a:t>
            </a:r>
            <a:r>
              <a:rPr lang="es-CO" sz="1800" dirty="0"/>
              <a:t> 17, sobre </a:t>
            </a:r>
            <a:r>
              <a:rPr lang="es-CO" sz="1800" dirty="0" smtClean="0"/>
              <a:t>arrendamientos.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avanzó en el estudio de la </a:t>
            </a:r>
            <a:r>
              <a:rPr lang="es-CO" sz="1800" dirty="0" err="1" smtClean="0"/>
              <a:t>NIC</a:t>
            </a:r>
            <a:r>
              <a:rPr lang="es-CO" sz="1800" dirty="0" smtClean="0"/>
              <a:t> 1.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1711</TotalTime>
  <Words>408</Words>
  <Application>Microsoft Office PowerPoint</Application>
  <PresentationFormat>Presentación en pantalla (4:3)</PresentationFormat>
  <Paragraphs>33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419</cp:revision>
  <dcterms:created xsi:type="dcterms:W3CDTF">2010-02-05T13:43:46Z</dcterms:created>
  <dcterms:modified xsi:type="dcterms:W3CDTF">2011-05-31T15:35:36Z</dcterms:modified>
</cp:coreProperties>
</file>