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9" r:id="rId4"/>
    <p:sldId id="260" r:id="rId5"/>
    <p:sldId id="261" r:id="rId6"/>
    <p:sldId id="264" r:id="rId7"/>
    <p:sldId id="262"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81" autoAdjust="0"/>
    <p:restoredTop sz="86323" autoAdjust="0"/>
  </p:normalViewPr>
  <p:slideViewPr>
    <p:cSldViewPr>
      <p:cViewPr>
        <p:scale>
          <a:sx n="77" d="100"/>
          <a:sy n="77"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06/06/2011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solidFill>
                  <a:prstClr val="black"/>
                </a:solidFill>
              </a:rPr>
              <a:pPr/>
              <a:t>6</a:t>
            </a:fld>
            <a:endParaRPr lang="es-CO">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solidFill>
                  <a:prstClr val="black"/>
                </a:solidFill>
              </a:rPr>
              <a:pPr/>
              <a:t>7</a:t>
            </a:fld>
            <a:endParaRPr lang="es-CO">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06/06/2011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06/06/2011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06/06/2011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06/06/2011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06/06/2011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06/06/2011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06/06/2011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06/06/2011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06/06/2011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06/06/2011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06/06/2011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06/06/2011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59, junio 7de </a:t>
            </a:r>
            <a:r>
              <a:rPr lang="es-CO" dirty="0" smtClean="0"/>
              <a:t>2011</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303 - Contrapartida 325 a 337 - Registro contable </a:t>
            </a:r>
            <a:r>
              <a:rPr lang="es-CO" sz="1800" dirty="0" smtClean="0"/>
              <a:t>58.</a:t>
            </a:r>
            <a:endParaRPr lang="es-CO" sz="1800" i="1"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lvl="0"/>
            <a:r>
              <a:rPr lang="es-CO" sz="1800" dirty="0" smtClean="0"/>
              <a:t>La Vicerrectoría Académica difundió </a:t>
            </a:r>
            <a:r>
              <a:rPr lang="es-CO" sz="1800" dirty="0"/>
              <a:t>los </a:t>
            </a:r>
            <a:r>
              <a:rPr lang="es-CO" sz="1800" dirty="0" smtClean="0"/>
              <a:t>criterios </a:t>
            </a:r>
            <a:r>
              <a:rPr lang="es-CO" sz="1800" dirty="0"/>
              <a:t>para la acreditación de la competencia en una segunda lengua como requisito para el ingreso y el ascenso en el escalafón </a:t>
            </a:r>
            <a:r>
              <a:rPr lang="es-CO" sz="1800" dirty="0" smtClean="0"/>
              <a:t>profesoral.</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 calcmode="lin" valueType="num">
                                      <p:cBhvr additive="base">
                                        <p:cTn id="36"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2" presetClass="entr" presetSubtype="4"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down)">
                                      <p:cBhvr>
                                        <p:cTn id="41" dur="500"/>
                                        <p:tgtEl>
                                          <p:spTgt spid="13"/>
                                        </p:tgtEl>
                                      </p:cBhvr>
                                    </p:animEffect>
                                  </p:childTnLst>
                                </p:cTn>
                              </p:par>
                            </p:childTnLst>
                          </p:cTn>
                        </p:par>
                        <p:par>
                          <p:cTn id="42" fill="hold">
                            <p:stCondLst>
                              <p:cond delay="2500"/>
                            </p:stCondLst>
                            <p:childTnLst>
                              <p:par>
                                <p:cTn id="43" presetID="22" presetClass="entr" presetSubtype="4"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down)">
                                      <p:cBhvr>
                                        <p:cTn id="4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a:buClr>
                <a:srgbClr val="F0A22E"/>
              </a:buClr>
            </a:pPr>
            <a:r>
              <a:rPr lang="es-CO" sz="1800" dirty="0" smtClean="0"/>
              <a:t>La egresada María Eugenia Coronado fue nombrada presidente del Grupo Gas Natural Fenosa Colombia.</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El miércoles 1 de junio se reunió el Comité de Trabajos de grado para considerar varios anteproyectos.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 calcmode="lin" valueType="num">
                                      <p:cBhvr additive="base">
                                        <p:cTn id="36"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2" presetClass="entr" presetSubtype="4"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down)">
                                      <p:cBhvr>
                                        <p:cTn id="41" dur="500"/>
                                        <p:tgtEl>
                                          <p:spTgt spid="13"/>
                                        </p:tgtEl>
                                      </p:cBhvr>
                                    </p:animEffect>
                                  </p:childTnLst>
                                </p:cTn>
                              </p:par>
                            </p:childTnLst>
                          </p:cTn>
                        </p:par>
                        <p:par>
                          <p:cTn id="42" fill="hold">
                            <p:stCondLst>
                              <p:cond delay="2500"/>
                            </p:stCondLst>
                            <p:childTnLst>
                              <p:par>
                                <p:cTn id="43" presetID="22" presetClass="entr" presetSubtype="4"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down)">
                                      <p:cBhvr>
                                        <p:cTn id="4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La Comisión del Área Contable recibió informes sobre </a:t>
            </a:r>
            <a:r>
              <a:rPr lang="es-CO" sz="1800" dirty="0"/>
              <a:t>el propósito de </a:t>
            </a:r>
            <a:r>
              <a:rPr lang="es-CO" sz="1800" dirty="0" smtClean="0"/>
              <a:t>fortalecer </a:t>
            </a:r>
            <a:r>
              <a:rPr lang="es-CO" sz="1800" dirty="0"/>
              <a:t>la internacionalización de la </a:t>
            </a:r>
            <a:r>
              <a:rPr lang="es-CO" sz="1800" dirty="0" smtClean="0"/>
              <a:t>Universidad y sobre el reciente desempeño de las Unidades Académicas.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En su reunión semanal los profesores de planta continuaron avanzando en la redacción del documento sobre orientaciones para la investigación en el Departamento de Ciencias Contables.</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 calcmode="lin" valueType="num">
                                      <p:cBhvr additive="base">
                                        <p:cTn id="36"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2" presetClass="entr" presetSubtype="4"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down)">
                                      <p:cBhvr>
                                        <p:cTn id="41" dur="500"/>
                                        <p:tgtEl>
                                          <p:spTgt spid="13"/>
                                        </p:tgtEl>
                                      </p:cBhvr>
                                    </p:animEffect>
                                  </p:childTnLst>
                                </p:cTn>
                              </p:par>
                            </p:childTnLst>
                          </p:cTn>
                        </p:par>
                        <p:par>
                          <p:cTn id="42" fill="hold">
                            <p:stCondLst>
                              <p:cond delay="2500"/>
                            </p:stCondLst>
                            <p:childTnLst>
                              <p:par>
                                <p:cTn id="43" presetID="22" presetClass="entr" presetSubtype="4"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down)">
                                      <p:cBhvr>
                                        <p:cTn id="4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Se anunció que los pares académicos visitarán el programa de </a:t>
            </a:r>
            <a:r>
              <a:rPr lang="es-CO" sz="1800" dirty="0"/>
              <a:t>Contaduría Pública </a:t>
            </a:r>
            <a:r>
              <a:rPr lang="es-CO" sz="1800" dirty="0" smtClean="0"/>
              <a:t>los días 8</a:t>
            </a:r>
            <a:r>
              <a:rPr lang="es-CO" sz="1800" dirty="0"/>
              <a:t>, 9 y 10 de agosto </a:t>
            </a:r>
            <a:r>
              <a:rPr lang="es-CO" sz="1800" dirty="0" smtClean="0"/>
              <a:t>de 2011.</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La Vicerrectoría Académica puso </a:t>
            </a:r>
            <a:r>
              <a:rPr lang="es-CO" sz="1800" dirty="0"/>
              <a:t>en servicio el Registro Único de Producción Intelectual -</a:t>
            </a:r>
            <a:r>
              <a:rPr lang="es-CO" sz="1800" dirty="0" smtClean="0"/>
              <a:t>RUPI-.</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6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6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Se inició </a:t>
            </a:r>
            <a:r>
              <a:rPr lang="es-CO" sz="1800" dirty="0"/>
              <a:t>la oferta de cursos de capacitación dirigidos a profesores de planta de la Universidad, como parte de las acciones de apoyo para el desarrollo de la investigación en la </a:t>
            </a:r>
            <a:r>
              <a:rPr lang="es-CO" sz="1800" dirty="0" smtClean="0"/>
              <a:t>Universidad.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El Grupo de Estudios en Aseguramiento de Información (GEAI), compuesto por profesores de la Red de universidades con programas de especialización en revisoría fiscal, reprogramó su reuniones para asumir el estudio del volumen II de la </a:t>
            </a:r>
            <a:r>
              <a:rPr lang="en-US" sz="1800" i="1" dirty="0"/>
              <a:t>Guide to </a:t>
            </a:r>
            <a:r>
              <a:rPr lang="en-US" sz="1800" i="1" dirty="0" smtClean="0"/>
              <a:t>Using International Standards on Auditing </a:t>
            </a:r>
            <a:r>
              <a:rPr lang="en-US" sz="1800" i="1" dirty="0"/>
              <a:t>in </a:t>
            </a:r>
            <a:r>
              <a:rPr lang="en-US" sz="1800" i="1" dirty="0" smtClean="0"/>
              <a:t>the Audits of Small- and Medium-Sized Entities</a:t>
            </a:r>
            <a:r>
              <a:rPr lang="en-US" sz="1800" dirty="0" smtClean="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black"/>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black"/>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8551410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6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6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Ya están disponibles en la Internet las ponencias presentadas en el V encuentro de profesores de revisoría fiscal.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Se divulgó la programación del período 1120.</a:t>
            </a:r>
          </a:p>
          <a:p>
            <a:pPr>
              <a:buClr>
                <a:srgbClr val="F0A22E"/>
              </a:buClr>
            </a:pPr>
            <a:r>
              <a:rPr lang="es-CO" sz="1800" dirty="0" smtClean="0"/>
              <a:t>El Grupo de Estudios en Contabilidad Internacional (GECI) avanzó en </a:t>
            </a:r>
            <a:r>
              <a:rPr lang="es-CO" sz="1800" dirty="0"/>
              <a:t>el estudio </a:t>
            </a:r>
            <a:r>
              <a:rPr lang="es-CO" sz="1800" dirty="0" smtClean="0"/>
              <a:t>de la  </a:t>
            </a:r>
            <a:r>
              <a:rPr lang="es-CO" sz="1800" i="1" dirty="0" err="1"/>
              <a:t>Presentation</a:t>
            </a:r>
            <a:r>
              <a:rPr lang="es-CO" sz="1800" i="1" dirty="0"/>
              <a:t> of </a:t>
            </a:r>
            <a:r>
              <a:rPr lang="es-CO" sz="1800" i="1" dirty="0" err="1" smtClean="0"/>
              <a:t>Financial</a:t>
            </a:r>
            <a:r>
              <a:rPr lang="es-CO" sz="1800" i="1" dirty="0" smtClean="0"/>
              <a:t> </a:t>
            </a:r>
            <a:r>
              <a:rPr lang="es-CO" sz="1800" i="1" dirty="0" err="1" smtClean="0"/>
              <a:t>Statements</a:t>
            </a:r>
            <a:r>
              <a:rPr lang="es-CO" sz="1800" i="1" smtClean="0"/>
              <a:t>.</a:t>
            </a:r>
            <a:endParaRPr lang="es-CO" sz="1800" i="1"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black"/>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black"/>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2659419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 calcmode="lin" valueType="num">
                                      <p:cBhvr additive="base">
                                        <p:cTn id="36"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6">
                                            <p:txEl>
                                              <p:pRg st="1" end="1"/>
                                            </p:txEl>
                                          </p:spTgt>
                                        </p:tgtEl>
                                        <p:attrNameLst>
                                          <p:attrName>style.visibility</p:attrName>
                                        </p:attrNameLst>
                                      </p:cBhvr>
                                      <p:to>
                                        <p:strVal val="visible"/>
                                      </p:to>
                                    </p:set>
                                    <p:anim calcmode="lin" valueType="num">
                                      <p:cBhvr additive="base">
                                        <p:cTn id="42"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4" fill="hold">
                            <p:stCondLst>
                              <p:cond delay="2000"/>
                            </p:stCondLst>
                            <p:childTnLst>
                              <p:par>
                                <p:cTn id="45" presetID="22" presetClass="entr" presetSubtype="4"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500"/>
                                        <p:tgtEl>
                                          <p:spTgt spid="13"/>
                                        </p:tgtEl>
                                      </p:cBhvr>
                                    </p:animEffect>
                                  </p:childTnLst>
                                </p:cTn>
                              </p:par>
                            </p:childTnLst>
                          </p:cTn>
                        </p:par>
                        <p:par>
                          <p:cTn id="48" fill="hold">
                            <p:stCondLst>
                              <p:cond delay="2500"/>
                            </p:stCondLst>
                            <p:childTnLst>
                              <p:par>
                                <p:cTn id="49" presetID="22" presetClass="entr" presetSubtype="4"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wipe(down)">
                                      <p:cBhvr>
                                        <p:cTn id="5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1782</TotalTime>
  <Words>326</Words>
  <Application>Microsoft Office PowerPoint</Application>
  <PresentationFormat>On-screen Show (4:3)</PresentationFormat>
  <Paragraphs>28</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vector>
  </TitlesOfParts>
  <Company>Pontificia Universidad Javeriana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Jezreel</cp:lastModifiedBy>
  <cp:revision>436</cp:revision>
  <dcterms:created xsi:type="dcterms:W3CDTF">2010-02-05T13:43:46Z</dcterms:created>
  <dcterms:modified xsi:type="dcterms:W3CDTF">2011-06-06T21:37:33Z</dcterms:modified>
</cp:coreProperties>
</file>