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15/03/2010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6, 15 </a:t>
            </a:r>
            <a:r>
              <a:rPr lang="es-CO" dirty="0" smtClean="0"/>
              <a:t>de marzo 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Más de 30 funcionarias de la Facultad atendieron la invitación a almorzar, que les hicieron los Decanos, para que celebraran el Día de la Mujer.</a:t>
            </a:r>
          </a:p>
          <a:p>
            <a:pPr lvl="0"/>
            <a:r>
              <a:rPr lang="es-CO" sz="1800" dirty="0" smtClean="0"/>
              <a:t>Por tercera vez  se reunieron </a:t>
            </a:r>
            <a:r>
              <a:rPr lang="es-CO" sz="1800" dirty="0" smtClean="0"/>
              <a:t>los Directores de los Departamentos de Administración, </a:t>
            </a:r>
            <a:r>
              <a:rPr lang="es-CO" sz="1800" dirty="0" smtClean="0"/>
              <a:t>Contaduría y Economía, </a:t>
            </a:r>
            <a:r>
              <a:rPr lang="es-CO" sz="1800" dirty="0" smtClean="0"/>
              <a:t>para analizar y ajustar las metas de planeación de las áreas y de  la </a:t>
            </a:r>
            <a:r>
              <a:rPr lang="es-CO" sz="1800" dirty="0" smtClean="0"/>
              <a:t>Facultad.</a:t>
            </a:r>
          </a:p>
          <a:p>
            <a:pPr lvl="0"/>
            <a:r>
              <a:rPr lang="es-CO" sz="1800" dirty="0" smtClean="0"/>
              <a:t>Se divulgaron </a:t>
            </a:r>
            <a:r>
              <a:rPr lang="es-CO" sz="1800" dirty="0" smtClean="0"/>
              <a:t>el ensayo “Norma </a:t>
            </a:r>
            <a:r>
              <a:rPr lang="es-CO" sz="1800" dirty="0" smtClean="0"/>
              <a:t>Internacional de Información Financiera para Pequeñas y Medianas Entidades (NIIF para PYMES</a:t>
            </a:r>
            <a:r>
              <a:rPr lang="es-CO" sz="1800" dirty="0" smtClean="0"/>
              <a:t>)”, Novitas 249, </a:t>
            </a:r>
            <a:r>
              <a:rPr lang="es-CO" sz="1800" dirty="0" smtClean="0"/>
              <a:t>Contrapartida </a:t>
            </a:r>
            <a:r>
              <a:rPr lang="es-CO" sz="1800" dirty="0" smtClean="0"/>
              <a:t>146 y 147 y </a:t>
            </a:r>
            <a:r>
              <a:rPr lang="es-CO" sz="1800" dirty="0" smtClean="0"/>
              <a:t>Registro </a:t>
            </a:r>
            <a:r>
              <a:rPr lang="es-CO" sz="1800" dirty="0" smtClean="0"/>
              <a:t>Contable 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Bajo la orientación </a:t>
            </a:r>
            <a:r>
              <a:rPr lang="es-CO" sz="1800" dirty="0" smtClean="0"/>
              <a:t>del profesor  </a:t>
            </a:r>
            <a:r>
              <a:rPr lang="es-CO" sz="1800" dirty="0" smtClean="0"/>
              <a:t>José Obdulio </a:t>
            </a:r>
            <a:r>
              <a:rPr lang="es-CO" sz="1800" dirty="0" err="1" smtClean="0"/>
              <a:t>Curvelo</a:t>
            </a:r>
            <a:r>
              <a:rPr lang="es-CO" sz="1800" dirty="0" smtClean="0"/>
              <a:t> Hassan</a:t>
            </a:r>
            <a:r>
              <a:rPr lang="es-CO" sz="1800" dirty="0" smtClean="0"/>
              <a:t>, </a:t>
            </a:r>
            <a:r>
              <a:rPr lang="es-CO" sz="1800" dirty="0" smtClean="0"/>
              <a:t>de la Universidad </a:t>
            </a:r>
            <a:r>
              <a:rPr lang="es-CO" sz="1800" dirty="0" smtClean="0"/>
              <a:t>Cooperativa de Colombia, </a:t>
            </a:r>
            <a:r>
              <a:rPr lang="es-CO" sz="1800" dirty="0" smtClean="0"/>
              <a:t>los miembros de la Red de Universidades con Especialización en Revisoría Fiscal  estudiaron la norma sobre </a:t>
            </a:r>
            <a:r>
              <a:rPr lang="es-CO" sz="1800" dirty="0" smtClean="0"/>
              <a:t>acuerdos de aseguramiento.</a:t>
            </a:r>
          </a:p>
          <a:p>
            <a:r>
              <a:rPr lang="es-CO" sz="1800" dirty="0" smtClean="0"/>
              <a:t>En su reunión semanal, los profesores de </a:t>
            </a:r>
            <a:r>
              <a:rPr lang="es-CO" sz="1800" dirty="0" smtClean="0"/>
              <a:t>planta </a:t>
            </a:r>
            <a:r>
              <a:rPr lang="es-CO" sz="1800" dirty="0" smtClean="0"/>
              <a:t>presentaron </a:t>
            </a:r>
            <a:r>
              <a:rPr lang="es-CO" sz="1800" dirty="0" smtClean="0"/>
              <a:t>los avances del informe de acreditación, </a:t>
            </a:r>
            <a:r>
              <a:rPr lang="es-CO" sz="1800" dirty="0" smtClean="0"/>
              <a:t>analizaron algunos asuntos reglamentarios relacionados con los exámenes preparatorios</a:t>
            </a:r>
            <a:r>
              <a:rPr lang="es-CO" sz="1800" dirty="0" smtClean="0"/>
              <a:t>, </a:t>
            </a:r>
            <a:r>
              <a:rPr lang="es-CO" sz="1800" dirty="0" smtClean="0"/>
              <a:t>el próximo cierre del  catalogo de asignaturas </a:t>
            </a:r>
            <a:r>
              <a:rPr lang="es-CO" sz="1800" dirty="0" smtClean="0"/>
              <a:t>y </a:t>
            </a:r>
            <a:r>
              <a:rPr lang="es-CO" sz="1800" dirty="0" smtClean="0"/>
              <a:t>las adquisiciones de material para la Biblioteca</a:t>
            </a:r>
            <a:r>
              <a:rPr lang="es-CO" sz="1800" dirty="0" smtClean="0"/>
              <a:t>.</a:t>
            </a:r>
          </a:p>
          <a:p>
            <a:pPr lvl="0"/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posesionó como Decano del Medio Universitario, el Padre Gilberto </a:t>
            </a:r>
            <a:r>
              <a:rPr lang="es-CO" sz="1800" dirty="0" err="1" smtClean="0"/>
              <a:t>Cely</a:t>
            </a:r>
            <a:r>
              <a:rPr lang="es-CO" sz="1800" dirty="0" smtClean="0"/>
              <a:t>, S.J.</a:t>
            </a:r>
          </a:p>
          <a:p>
            <a:r>
              <a:rPr lang="es-CO" sz="1800" dirty="0" smtClean="0"/>
              <a:t>En </a:t>
            </a:r>
            <a:r>
              <a:rPr lang="es-CO" sz="1800" dirty="0" smtClean="0"/>
              <a:t>el </a:t>
            </a:r>
            <a:r>
              <a:rPr lang="es-CO" sz="1800" dirty="0" smtClean="0"/>
              <a:t>marco </a:t>
            </a:r>
            <a:r>
              <a:rPr lang="es-CO" sz="1800" dirty="0" smtClean="0"/>
              <a:t>de la </a:t>
            </a:r>
            <a:r>
              <a:rPr lang="es-CO" sz="1800" dirty="0" smtClean="0"/>
              <a:t>celebración </a:t>
            </a:r>
            <a:r>
              <a:rPr lang="es-CO" sz="1800" dirty="0" smtClean="0"/>
              <a:t>del Día del Contador Público Colombiano, el </a:t>
            </a:r>
            <a:r>
              <a:rPr lang="es-CO" sz="1800" dirty="0" smtClean="0"/>
              <a:t>Contador Público Javeriano  </a:t>
            </a:r>
            <a:r>
              <a:rPr lang="es-CO" sz="1800" dirty="0" smtClean="0"/>
              <a:t>Jesús Orlando Corredor </a:t>
            </a:r>
            <a:r>
              <a:rPr lang="es-CO" sz="1800" dirty="0" smtClean="0"/>
              <a:t>Alejo presentó ante el cuerpo de profesores su </a:t>
            </a:r>
            <a:r>
              <a:rPr lang="es-CO" sz="1800" dirty="0" smtClean="0"/>
              <a:t>conferencia “Entorno Tributario </a:t>
            </a:r>
            <a:r>
              <a:rPr lang="es-CO" sz="1800" dirty="0" smtClean="0"/>
              <a:t>para </a:t>
            </a:r>
            <a:r>
              <a:rPr lang="es-CO" sz="1800" dirty="0" smtClean="0"/>
              <a:t>la Convergencia </a:t>
            </a:r>
            <a:r>
              <a:rPr lang="es-CO" sz="1800" dirty="0" smtClean="0"/>
              <a:t>hacia </a:t>
            </a:r>
            <a:r>
              <a:rPr lang="es-CO" sz="1800" dirty="0" smtClean="0"/>
              <a:t>Normas </a:t>
            </a:r>
            <a:r>
              <a:rPr lang="es-CO" sz="1800" dirty="0" smtClean="0"/>
              <a:t>Internacionales.”</a:t>
            </a:r>
          </a:p>
          <a:p>
            <a:r>
              <a:rPr lang="es-CO" sz="1800" dirty="0" smtClean="0"/>
              <a:t>En el octavo piso del Edificio Gabriel Giraldo S.J., se realizó la primera </a:t>
            </a:r>
            <a:r>
              <a:rPr lang="es-CO" sz="1800" dirty="0" smtClean="0"/>
              <a:t>reunión del comité </a:t>
            </a:r>
            <a:r>
              <a:rPr lang="es-CO" sz="1800" dirty="0" smtClean="0"/>
              <a:t>organizador de </a:t>
            </a:r>
            <a:r>
              <a:rPr lang="es-CO" sz="1800" dirty="0" smtClean="0"/>
              <a:t>la revista de estudiantes de contaduría, Identidad  Contable</a:t>
            </a:r>
            <a:r>
              <a:rPr lang="es-CO" sz="1800" dirty="0" smtClean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directores de los posgrados de la Facultad se reunieron para revisar las metas particulares de cada programa. Una vez consolidadas su observaciones, las harán conocer.</a:t>
            </a:r>
          </a:p>
          <a:p>
            <a:pPr lvl="0"/>
            <a:r>
              <a:rPr lang="es-CO" sz="1800" dirty="0" smtClean="0"/>
              <a:t>Juan </a:t>
            </a:r>
            <a:r>
              <a:rPr lang="es-CO" sz="1800" dirty="0" smtClean="0"/>
              <a:t>Pablo Sánchez </a:t>
            </a:r>
            <a:r>
              <a:rPr lang="es-CO" sz="1800" dirty="0" err="1" smtClean="0"/>
              <a:t>Munar</a:t>
            </a:r>
            <a:r>
              <a:rPr lang="es-CO" sz="1800" dirty="0" smtClean="0"/>
              <a:t>, estudiante de Contaduría Pública de la j</a:t>
            </a:r>
            <a:r>
              <a:rPr lang="es-CO" sz="1800" dirty="0" smtClean="0"/>
              <a:t>ornada nocturna</a:t>
            </a:r>
            <a:r>
              <a:rPr lang="es-CO" sz="1800" dirty="0" smtClean="0"/>
              <a:t>, </a:t>
            </a:r>
            <a:r>
              <a:rPr lang="es-CO" sz="1800" dirty="0" smtClean="0"/>
              <a:t>ocupó </a:t>
            </a:r>
            <a:r>
              <a:rPr lang="es-CO" sz="1800" dirty="0" smtClean="0"/>
              <a:t>el primer lugar a nivel nacional entre </a:t>
            </a:r>
            <a:r>
              <a:rPr lang="es-CO" sz="1800" dirty="0" smtClean="0"/>
              <a:t>los 14.506 </a:t>
            </a:r>
            <a:r>
              <a:rPr lang="es-CO" sz="1800" dirty="0" smtClean="0"/>
              <a:t>estudiantes </a:t>
            </a:r>
            <a:r>
              <a:rPr lang="es-CO" sz="1800" dirty="0" smtClean="0"/>
              <a:t>que presentaron el </a:t>
            </a:r>
            <a:r>
              <a:rPr lang="es-CO" sz="1800" dirty="0" smtClean="0"/>
              <a:t>ECAES </a:t>
            </a:r>
            <a:r>
              <a:rPr lang="es-CO" sz="1800" dirty="0" smtClean="0"/>
              <a:t>el </a:t>
            </a:r>
            <a:r>
              <a:rPr lang="es-CO" sz="1800" dirty="0" smtClean="0"/>
              <a:t>pasado mes de noviembre. Jonathan Hernando </a:t>
            </a:r>
            <a:r>
              <a:rPr lang="es-CO" sz="1800" dirty="0" err="1" smtClean="0"/>
              <a:t>Ñustes</a:t>
            </a:r>
            <a:r>
              <a:rPr lang="es-CO" sz="1800" dirty="0" smtClean="0"/>
              <a:t> y Liliana Ramírez </a:t>
            </a:r>
            <a:r>
              <a:rPr lang="es-CO" sz="1800" dirty="0" err="1" smtClean="0"/>
              <a:t>Litza</a:t>
            </a:r>
            <a:r>
              <a:rPr lang="es-CO" sz="1800" dirty="0" smtClean="0"/>
              <a:t> quedaron </a:t>
            </a:r>
            <a:r>
              <a:rPr lang="es-CO" sz="1800" dirty="0" smtClean="0"/>
              <a:t>entre los 10 primeros </a:t>
            </a:r>
            <a:r>
              <a:rPr lang="es-CO" sz="1800" dirty="0" smtClean="0"/>
              <a:t>lugares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</a:t>
            </a:r>
            <a:r>
              <a:rPr kumimoji="0" lang="es-CO" sz="1800" kern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de la celebración del Día del Contador Público Colombiano</a:t>
            </a:r>
            <a:r>
              <a:rPr lang="es-CO" sz="1800" dirty="0" smtClean="0"/>
              <a:t>, </a:t>
            </a:r>
            <a:r>
              <a:rPr lang="es-CO" sz="1800" dirty="0" smtClean="0"/>
              <a:t>se </a:t>
            </a:r>
            <a:r>
              <a:rPr lang="es-CO" sz="1800" dirty="0" smtClean="0"/>
              <a:t>llevó </a:t>
            </a:r>
            <a:r>
              <a:rPr lang="es-CO" sz="1800" dirty="0" smtClean="0"/>
              <a:t>a cabo una </a:t>
            </a:r>
            <a:r>
              <a:rPr lang="es-CO" sz="1800" dirty="0" smtClean="0"/>
              <a:t>reunión recreativa </a:t>
            </a:r>
            <a:r>
              <a:rPr lang="es-CO" sz="1800" dirty="0" smtClean="0"/>
              <a:t>con la participación de al menos 300 personas, entre estudiantes y profesores del </a:t>
            </a:r>
            <a:r>
              <a:rPr lang="es-CO" sz="1800" dirty="0" smtClean="0"/>
              <a:t>programa, que </a:t>
            </a:r>
            <a:r>
              <a:rPr lang="es-CO" sz="1800" dirty="0" smtClean="0"/>
              <a:t>se divirtieron con las actividades propuestas por el equipo del </a:t>
            </a:r>
            <a:r>
              <a:rPr lang="es-CO" sz="1800" dirty="0" smtClean="0"/>
              <a:t>Centro </a:t>
            </a:r>
            <a:r>
              <a:rPr lang="es-CO" sz="1800" dirty="0" smtClean="0"/>
              <a:t>de </a:t>
            </a:r>
            <a:r>
              <a:rPr lang="es-CO" sz="1800" dirty="0" smtClean="0"/>
              <a:t>Formación Deportiva </a:t>
            </a:r>
            <a:r>
              <a:rPr lang="es-CO" sz="1800" dirty="0" smtClean="0"/>
              <a:t>y luego compartieron </a:t>
            </a:r>
            <a:r>
              <a:rPr lang="es-CO" sz="1800" dirty="0" smtClean="0"/>
              <a:t>viandas</a:t>
            </a:r>
            <a:r>
              <a:rPr lang="es-CO" sz="1800" dirty="0" smtClean="0"/>
              <a:t>, música y </a:t>
            </a:r>
            <a:r>
              <a:rPr lang="es-CO" sz="1800" dirty="0" smtClean="0"/>
              <a:t>unos premios </a:t>
            </a:r>
            <a:r>
              <a:rPr lang="es-CO" sz="1800" dirty="0" smtClean="0"/>
              <a:t>ofrecidos por la </a:t>
            </a:r>
            <a:r>
              <a:rPr lang="es-CO" sz="1800" dirty="0" err="1" smtClean="0"/>
              <a:t>Decanatura</a:t>
            </a:r>
            <a:r>
              <a:rPr lang="es-CO" sz="1800" dirty="0" smtClean="0"/>
              <a:t> del Medio </a:t>
            </a:r>
            <a:r>
              <a:rPr lang="es-CO" sz="1800" dirty="0" smtClean="0"/>
              <a:t>Universitario y por la </a:t>
            </a:r>
            <a:r>
              <a:rPr lang="es-CO" sz="1800" dirty="0" smtClean="0"/>
              <a:t>Carrera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La profesora Nohora Rojas se postulo como candidata a </a:t>
            </a:r>
            <a:r>
              <a:rPr lang="es-CO" sz="1800" dirty="0" smtClean="0"/>
              <a:t>ser miembro </a:t>
            </a:r>
            <a:r>
              <a:rPr lang="es-CO" sz="1800" dirty="0" smtClean="0"/>
              <a:t>del Consejo </a:t>
            </a:r>
            <a:r>
              <a:rPr lang="es-CO" sz="1800" smtClean="0"/>
              <a:t>de la 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ES" sz="1800" dirty="0" smtClean="0"/>
              <a:t>El sábado 13 de marzo, de 2 a 6 pm., los profesores de </a:t>
            </a:r>
            <a:r>
              <a:rPr lang="es-ES" sz="1800" dirty="0" smtClean="0"/>
              <a:t>pregrado, posgrado y educación continua, actuando como un solo cuerpo, </a:t>
            </a:r>
            <a:r>
              <a:rPr lang="es-ES" sz="1800" dirty="0" smtClean="0"/>
              <a:t>participaron en las reuniones convocadas por el </a:t>
            </a:r>
            <a:r>
              <a:rPr lang="es-ES" sz="1800" dirty="0" smtClean="0"/>
              <a:t>Departamento de Ciencias Contables para revisar las </a:t>
            </a:r>
            <a:r>
              <a:rPr lang="es-ES" sz="1800" dirty="0" smtClean="0"/>
              <a:t>diferentes actividades </a:t>
            </a:r>
            <a:r>
              <a:rPr lang="es-ES" sz="1800" dirty="0" smtClean="0"/>
              <a:t>planeadas para </a:t>
            </a:r>
            <a:r>
              <a:rPr lang="es-ES" sz="1800" dirty="0" smtClean="0"/>
              <a:t>este </a:t>
            </a:r>
            <a:r>
              <a:rPr lang="es-ES" sz="1800" dirty="0" smtClean="0"/>
              <a:t>semestre.</a:t>
            </a:r>
          </a:p>
          <a:p>
            <a:pPr lvl="0"/>
            <a:r>
              <a:rPr lang="es-CO" sz="1800" dirty="0" smtClean="0"/>
              <a:t>El CEDC continuó </a:t>
            </a:r>
            <a:r>
              <a:rPr lang="es-CO" sz="1800" dirty="0" smtClean="0"/>
              <a:t>el estudio del documento </a:t>
            </a:r>
            <a:r>
              <a:rPr lang="es-CO" sz="1800" i="1" dirty="0" err="1" smtClean="0"/>
              <a:t>Preliminary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Views</a:t>
            </a:r>
            <a:r>
              <a:rPr lang="es-CO" sz="1800" i="1" dirty="0" smtClean="0"/>
              <a:t>, Conceptual Framework </a:t>
            </a:r>
            <a:r>
              <a:rPr lang="es-CO" sz="1800" i="1" dirty="0" err="1" smtClean="0"/>
              <a:t>for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Financial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Reporting</a:t>
            </a:r>
            <a:r>
              <a:rPr lang="es-CO" sz="1800" i="1" dirty="0" smtClean="0"/>
              <a:t>: </a:t>
            </a:r>
            <a:r>
              <a:rPr lang="es-CO" sz="1800" i="1" dirty="0" err="1" smtClean="0"/>
              <a:t>The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Reporting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Entity</a:t>
            </a:r>
            <a:r>
              <a:rPr lang="es-CO" sz="1800" dirty="0" smtClean="0"/>
              <a:t>. Se leyeron los párrafos 80 a 101, que forman parte de la sección que explica cómo determinar la composición de un grupo – entidad </a:t>
            </a:r>
            <a:r>
              <a:rPr lang="es-CO" sz="1800" dirty="0" smtClean="0"/>
              <a:t>informante.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242</TotalTime>
  <Words>532</Words>
  <Application>Microsoft Office PowerPoint</Application>
  <PresentationFormat>Presentación en pantalla (4:3)</PresentationFormat>
  <Paragraphs>19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Diapositiva 2</vt:lpstr>
      <vt:lpstr>Diapositiva 3</vt:lpstr>
      <vt:lpstr>Diapositiva 4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34</cp:revision>
  <dcterms:created xsi:type="dcterms:W3CDTF">2010-02-05T13:43:46Z</dcterms:created>
  <dcterms:modified xsi:type="dcterms:W3CDTF">2010-03-15T19:20:36Z</dcterms:modified>
</cp:coreProperties>
</file>