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4" r:id="rId7"/>
    <p:sldId id="262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281" autoAdjust="0"/>
    <p:restoredTop sz="86323" autoAdjust="0"/>
  </p:normalViewPr>
  <p:slideViewPr>
    <p:cSldViewPr>
      <p:cViewPr>
        <p:scale>
          <a:sx n="77" d="100"/>
          <a:sy n="77" d="100"/>
        </p:scale>
        <p:origin x="-72" y="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13/06/2011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6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7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13/06/2011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13/06/2011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13/06/2011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13/06/2011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13/06/2011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13/06/2011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13/06/2011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13/06/2011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13/06/2011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13/06/2011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13/06/2011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13/06/2011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60, </a:t>
            </a:r>
            <a:r>
              <a:rPr lang="es-CO" dirty="0" smtClean="0"/>
              <a:t>junio </a:t>
            </a:r>
            <a:r>
              <a:rPr lang="es-CO" dirty="0" smtClean="0"/>
              <a:t>13 de </a:t>
            </a:r>
            <a:r>
              <a:rPr lang="es-CO" dirty="0" smtClean="0"/>
              <a:t>2011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</a:t>
            </a:r>
            <a:r>
              <a:rPr lang="es-CO" sz="1800" dirty="0"/>
              <a:t>Novitas 304 - Contrapartida 338 - Registro contable </a:t>
            </a:r>
            <a:r>
              <a:rPr lang="es-CO" sz="1800" dirty="0" smtClean="0"/>
              <a:t>59.</a:t>
            </a:r>
            <a:endParaRPr lang="es-CO" sz="1800" i="1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Se culminó la programación de los cursos para el período 11-20.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reunieron los profesores de la unidad de aseguramiento y reflexionaron sobre los mínimos de excelencia de la labor </a:t>
            </a:r>
            <a:r>
              <a:rPr lang="es-CO" sz="1800" dirty="0"/>
              <a:t>docente. </a:t>
            </a:r>
            <a:endParaRPr lang="es-CO" sz="1800" dirty="0" smtClean="0"/>
          </a:p>
          <a:p>
            <a:pPr>
              <a:buClr>
                <a:srgbClr val="F0A22E"/>
              </a:buClr>
            </a:pPr>
            <a:r>
              <a:rPr lang="es-CO" sz="1800" dirty="0" smtClean="0"/>
              <a:t>Los </a:t>
            </a:r>
            <a:r>
              <a:rPr lang="es-CO" sz="1800" dirty="0"/>
              <a:t>posgrados culminaron un esfuerzo de actualización de su base de datos sobre egresados.</a:t>
            </a:r>
          </a:p>
          <a:p>
            <a:pPr>
              <a:buClr>
                <a:srgbClr val="F0A22E"/>
              </a:buClr>
            </a:pP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En su reunión semanal los profesores de planta continuaron trabajando el último capítulo del documento sobre orientaciones para la investigación en el Departamento de Ciencias Contables.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profesor Gabriel Rueda Delgado fue invitado a participar en el panel </a:t>
            </a:r>
            <a:r>
              <a:rPr lang="es-ES_tradnl" sz="1800" dirty="0"/>
              <a:t> </a:t>
            </a:r>
            <a:r>
              <a:rPr lang="es-ES_tradnl" sz="1800" b="1" i="1" dirty="0"/>
              <a:t>“</a:t>
            </a:r>
            <a:r>
              <a:rPr lang="es-ES_tradnl" sz="1800" i="1" dirty="0"/>
              <a:t>Cambios en la gestión editorial: El caso de las ciencias económicas</a:t>
            </a:r>
            <a:r>
              <a:rPr lang="es-ES_tradnl" sz="1800" i="1" dirty="0" smtClean="0"/>
              <a:t>”.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Buscando como reactivar la corporación, se reunió la junta directiva de la Sociedad de Contadores Javerianos.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coordinadores de la Red de Universidades con programas de Especialización en Revisoría Fiscal realizaron la evaluación del V Encuentro de Profesores de Revisoría Fiscal.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encuentra en preparación el número 30 de la Revista Cuadernos de Contabilidad.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 smtClean="0"/>
              <a:t>, el </a:t>
            </a:r>
            <a:r>
              <a:rPr lang="es-CO" sz="1800" dirty="0"/>
              <a:t>profesor  Juan Carlos Ávila Bustos </a:t>
            </a:r>
            <a:r>
              <a:rPr lang="es-CO" sz="1800" dirty="0" smtClean="0"/>
              <a:t>pronunció </a:t>
            </a:r>
            <a:r>
              <a:rPr lang="es-CO" sz="1800" dirty="0"/>
              <a:t>la conferencia </a:t>
            </a:r>
            <a:r>
              <a:rPr lang="es-CO" sz="1800" i="1" dirty="0"/>
              <a:t>Medición y control de riesgos </a:t>
            </a:r>
            <a:r>
              <a:rPr lang="es-CO" sz="1800" i="1" dirty="0" smtClean="0"/>
              <a:t>financieros.</a:t>
            </a:r>
            <a:endParaRPr lang="es-CO" sz="1800" i="1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Las distintas instancias del área contable analizarán los comentarios presentados por los alumnos con ocasión de las evaluaciones y la finalización del período académico 11-10.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514108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err="1" smtClean="0"/>
              <a:t>Dialnet</a:t>
            </a:r>
            <a:r>
              <a:rPr lang="es-CO" sz="1800" dirty="0" smtClean="0"/>
              <a:t> incorporó dentro de su índice a la Revista Cuadernos de Contabilidad.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inició la preparación del próximo número de Vademécum.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Culminó el período de entrega de calificaciones correspondientes al período académico 11-10.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594190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1802</TotalTime>
  <Words>262</Words>
  <Application>Microsoft Office PowerPoint</Application>
  <PresentationFormat>Presentación en pantalla (4:3)</PresentationFormat>
  <Paragraphs>29</Paragraphs>
  <Slides>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hbermude</cp:lastModifiedBy>
  <cp:revision>441</cp:revision>
  <dcterms:created xsi:type="dcterms:W3CDTF">2010-02-05T13:43:46Z</dcterms:created>
  <dcterms:modified xsi:type="dcterms:W3CDTF">2011-06-13T13:48:42Z</dcterms:modified>
</cp:coreProperties>
</file>