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20/06/2011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20/06/2011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20/06/2011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20/06/2011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20/06/2011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20/06/2011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20/06/2011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20/06/2011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20/06/2011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61, junio 20 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305 - Contrapartida 339 a 341 - Registro contable </a:t>
            </a:r>
            <a:r>
              <a:rPr lang="es-CO" sz="1800" dirty="0" smtClean="0"/>
              <a:t>60.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área contable de la Pontificia Universidad Javeriana </a:t>
            </a:r>
            <a:r>
              <a:rPr lang="es-CO" sz="1800" dirty="0"/>
              <a:t>colabora con el </a:t>
            </a:r>
            <a:r>
              <a:rPr lang="es-CO" sz="1800" i="1" dirty="0"/>
              <a:t>Primer Congreso Internacional </a:t>
            </a:r>
            <a:r>
              <a:rPr lang="es-CO" sz="1800" i="1" dirty="0" err="1"/>
              <a:t>IFRS</a:t>
            </a:r>
            <a:r>
              <a:rPr lang="es-CO" sz="1800" i="1" dirty="0"/>
              <a:t> Experiencias globales para aprender en </a:t>
            </a:r>
            <a:r>
              <a:rPr lang="es-CO" sz="1800" i="1" dirty="0" smtClean="0"/>
              <a:t>Colombia </a:t>
            </a:r>
            <a:r>
              <a:rPr lang="es-CO" sz="1800" dirty="0" smtClean="0"/>
              <a:t>organizado por </a:t>
            </a:r>
            <a:r>
              <a:rPr lang="es-CO" sz="1800" dirty="0" err="1" smtClean="0"/>
              <a:t>PWC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analizaron el comportamiento de los alumnos en prueba académica.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Padre Rector convocó  la </a:t>
            </a:r>
            <a:r>
              <a:rPr lang="es-ES" sz="1800" dirty="0" smtClean="0"/>
              <a:t>Jornada </a:t>
            </a:r>
            <a:r>
              <a:rPr lang="es-ES" sz="1800" dirty="0"/>
              <a:t>de Reflexión Universitaria 2011 sobre el tema </a:t>
            </a:r>
            <a:r>
              <a:rPr lang="es-ES" sz="1800" dirty="0" smtClean="0"/>
              <a:t>“estructura </a:t>
            </a:r>
            <a:r>
              <a:rPr lang="es-ES" sz="1800" dirty="0"/>
              <a:t>a</a:t>
            </a:r>
            <a:r>
              <a:rPr lang="es-ES" sz="1800" dirty="0" smtClean="0"/>
              <a:t>cadémica </a:t>
            </a:r>
            <a:r>
              <a:rPr lang="es-ES" sz="1800" dirty="0"/>
              <a:t>de la </a:t>
            </a:r>
            <a:r>
              <a:rPr lang="es-ES" sz="1800" dirty="0" smtClean="0"/>
              <a:t>Universidad”.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presentaron </a:t>
            </a:r>
            <a:r>
              <a:rPr lang="es-CO" sz="1800" dirty="0"/>
              <a:t>los estudios </a:t>
            </a:r>
            <a:r>
              <a:rPr lang="es-CO" sz="1800" dirty="0" smtClean="0"/>
              <a:t>“</a:t>
            </a:r>
            <a:r>
              <a:rPr lang="es-CO" sz="1800" dirty="0"/>
              <a:t>Demanda por la Educación Superior: proyecciones hasta el 2025” y </a:t>
            </a:r>
            <a:r>
              <a:rPr lang="es-CO" sz="1800" dirty="0" smtClean="0"/>
              <a:t> “</a:t>
            </a:r>
            <a:r>
              <a:rPr lang="es-CO" sz="1800" dirty="0"/>
              <a:t>Seguimiento a los egresados de pregrado (2003-2009): Inserción en el mercado laboral y satisfacción con la Universidad</a:t>
            </a:r>
            <a:r>
              <a:rPr lang="es-CO" sz="1800" dirty="0" smtClean="0"/>
              <a:t>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edición del próximo número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actualización </a:t>
            </a:r>
            <a:r>
              <a:rPr lang="es-CO" sz="1800" dirty="0"/>
              <a:t>y migración de la plataforma de correo institucional dispuesta para el personal de </a:t>
            </a:r>
            <a:r>
              <a:rPr lang="es-CO" sz="1800" dirty="0" smtClean="0"/>
              <a:t>planta.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la Información (</a:t>
            </a:r>
            <a:r>
              <a:rPr lang="es-CO" sz="1800" dirty="0" err="1" smtClean="0"/>
              <a:t>GEAI</a:t>
            </a:r>
            <a:r>
              <a:rPr lang="es-CO" sz="1800" dirty="0" smtClean="0"/>
              <a:t>) inició el estudio del volumen II de la </a:t>
            </a:r>
            <a:r>
              <a:rPr lang="en-US" sz="1800" i="1" dirty="0" smtClean="0"/>
              <a:t>Guide </a:t>
            </a:r>
            <a:r>
              <a:rPr lang="en-US" sz="1800" i="1" dirty="0"/>
              <a:t>to Using International Standards on Auditing in the Audits of Small- and Medium-Sized </a:t>
            </a:r>
            <a:r>
              <a:rPr lang="en-US" sz="1800" i="1" dirty="0" smtClean="0"/>
              <a:t>Entities.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 acuerdo con el respectivo reglamento, se publicó la lista de estudiantes excluidos del programa de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confirmó que los pares académicos nombrados para el proceso de acreditación de la Carrera de Contaduría Pública visitarán la Universidad </a:t>
            </a:r>
            <a:r>
              <a:rPr lang="es-CO" sz="1800" dirty="0"/>
              <a:t>los días 8,9 y 10 de </a:t>
            </a:r>
            <a:r>
              <a:rPr lang="es-CO" sz="1800" dirty="0" smtClean="0"/>
              <a:t>agosto próximos.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los preparativos para la realización de la III versión del Foro de Firmas.</a:t>
            </a:r>
          </a:p>
          <a:p>
            <a:r>
              <a:rPr lang="es-CO" sz="1800" dirty="0" smtClean="0"/>
              <a:t>El Grupo de Estudios en Contabilidad Internacional (</a:t>
            </a:r>
            <a:r>
              <a:rPr lang="es-CO" sz="1800" dirty="0" err="1" smtClean="0"/>
              <a:t>GECI</a:t>
            </a:r>
            <a:r>
              <a:rPr lang="es-CO" sz="1800" dirty="0" smtClean="0"/>
              <a:t>) avanzó en el estudio del Estado de Posición Financiera según las </a:t>
            </a:r>
            <a:r>
              <a:rPr lang="es-CO" sz="1800" smtClean="0"/>
              <a:t>normas internacionales.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publicaron las evaluaciones que los estudiantes hicieron sobre sus profesores con relación al período 1110.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1834</TotalTime>
  <Words>308</Words>
  <Application>Microsoft Office PowerPoint</Application>
  <PresentationFormat>Presentación en pantalla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448</cp:revision>
  <dcterms:created xsi:type="dcterms:W3CDTF">2010-02-05T13:43:46Z</dcterms:created>
  <dcterms:modified xsi:type="dcterms:W3CDTF">2011-06-20T13:48:58Z</dcterms:modified>
</cp:coreProperties>
</file>