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27/06/2011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27/06/2011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27/06/2011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27/06/2011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27/06/2011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27/06/2011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27/06/2011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27/06/2011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27/06/2011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27/06/2011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27/06/2011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27/06/2011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27/06/2011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62, </a:t>
            </a:r>
            <a:r>
              <a:rPr lang="es-CO" dirty="0" smtClean="0"/>
              <a:t>junio </a:t>
            </a:r>
            <a:r>
              <a:rPr lang="es-CO" dirty="0" smtClean="0"/>
              <a:t>28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306 - Contrapartida 342 a 344 - Registro contable </a:t>
            </a:r>
            <a:r>
              <a:rPr lang="es-CO" sz="1800" dirty="0" smtClean="0"/>
              <a:t>61.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Los directores de los departamentos de la Facultad trabajarán sobre la Pedagogía Ignaciana.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Continúan los preparativos para celebrar los 40 años de la Carrera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Reclamando mayor participación, 11 programas de contaduría, vinculados a través de un convenio de cooperación, difundieron una carta abierta dirigida a las autoridades reguladoras y normalizadoras previstas en la Ley 1314 de 2009.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</a:t>
            </a:r>
            <a:r>
              <a:rPr lang="es-CO" sz="1800" dirty="0"/>
              <a:t>habilitado el proceso automatizado de creación en la plataforma </a:t>
            </a:r>
            <a:r>
              <a:rPr lang="es-CO" sz="1800" dirty="0" err="1"/>
              <a:t>Blackboard</a:t>
            </a:r>
            <a:r>
              <a:rPr lang="es-CO" sz="1800" dirty="0"/>
              <a:t> de cursos asociados a asignaturas de pregrado y posgrado que se programan en </a:t>
            </a:r>
            <a:r>
              <a:rPr lang="es-CO" sz="1800" dirty="0" smtClean="0"/>
              <a:t>SAE.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publicaron los resultados finales de los alumnos que se encontraban en prueba académica durante el período 1110.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definió la agenda de la próxima visita de los pares académicos en el marco del proceso de acreditación.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Circuló </a:t>
            </a:r>
            <a:r>
              <a:rPr lang="es-CO" sz="1800" dirty="0" smtClean="0"/>
              <a:t>la oferta </a:t>
            </a:r>
            <a:r>
              <a:rPr lang="es-CO" sz="1800" dirty="0"/>
              <a:t>de asignaturas de libre escogencia que </a:t>
            </a:r>
            <a:r>
              <a:rPr lang="es-CO" sz="1800" dirty="0" smtClean="0"/>
              <a:t>se ofrecen desde </a:t>
            </a:r>
            <a:r>
              <a:rPr lang="es-CO" sz="1800" dirty="0"/>
              <a:t>el Departamento de Música para el periodo </a:t>
            </a:r>
            <a:r>
              <a:rPr lang="es-CO" sz="1800" dirty="0" smtClean="0"/>
              <a:t>1130.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renovó la revista </a:t>
            </a:r>
            <a:r>
              <a:rPr lang="es-CO" sz="1800" dirty="0"/>
              <a:t>Técnica Contable, la cual  se suscribió en formato electrónico, como una licencia </a:t>
            </a:r>
            <a:r>
              <a:rPr lang="es-CO" sz="1800" dirty="0" smtClean="0"/>
              <a:t>monousuario.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planta continúan trabajando en el documento sobre orientaciones para la investigación en el Departamento de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 smtClean="0"/>
              <a:t>Están abiertas las </a:t>
            </a:r>
            <a:r>
              <a:rPr lang="es-ES" sz="1800" dirty="0"/>
              <a:t>inscripciones al Diplomado: “Jóvenes y Adultos. Una Pedagogía del Encuentro” </a:t>
            </a:r>
            <a:r>
              <a:rPr lang="es-ES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Consejo Técnico de la Contadur</a:t>
            </a:r>
            <a:r>
              <a:rPr lang="es-CO" sz="1800" dirty="0" smtClean="0"/>
              <a:t>ía Pública convocó a las facultades y programas de Contaduría Pública para promover </a:t>
            </a:r>
            <a:r>
              <a:rPr lang="es-CO" sz="1800" dirty="0"/>
              <a:t>un proceso de divulgación, conocimiento y comprensión que busque desarrollar actividades tendientes a sensibilizar y socializar los procesos de convergencia de las normas de contabilidad, de información financiera y de aseguramiento de información con estándares </a:t>
            </a:r>
            <a:r>
              <a:rPr lang="es-CO" sz="1800" dirty="0" smtClean="0"/>
              <a:t>internacionales.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1868</TotalTime>
  <Words>303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460</cp:revision>
  <dcterms:created xsi:type="dcterms:W3CDTF">2010-02-05T13:43:46Z</dcterms:created>
  <dcterms:modified xsi:type="dcterms:W3CDTF">2011-06-27T14:51:49Z</dcterms:modified>
</cp:coreProperties>
</file>