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04/07/2011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04/07/2011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04/07/2011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04/07/2011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04/07/2011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04/07/2011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04/07/2011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04/07/2011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04/07/2011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04/07/2011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04/07/2011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04/07/2011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63, julio 5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307 - Contrapartida 345 a 357 - Registro contable </a:t>
            </a:r>
            <a:r>
              <a:rPr lang="es-CO" sz="1800" dirty="0" smtClean="0"/>
              <a:t>62.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Falleció Francisco Esteban Aldana Prieto, director de una de las firmas patrocinadoras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Vicerrectoría Académica divulgó </a:t>
            </a:r>
            <a:r>
              <a:rPr lang="es-CO" sz="1800" dirty="0"/>
              <a:t>el estudio </a:t>
            </a:r>
            <a:r>
              <a:rPr lang="es-CO" sz="1800" dirty="0" smtClean="0"/>
              <a:t>“Salarios de cotización de los graduados de las instituciones de educación superior, 2008 – 2009”.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Culminó la edición de la sexta edición de Vademécum.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la primera reunión preparatoria de la III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continuaron su construcción colectiva del documento sobre orientaciones para la investigación.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</a:t>
            </a:r>
            <a:r>
              <a:rPr lang="es-CO" sz="1800" dirty="0" smtClean="0"/>
              <a:t>l </a:t>
            </a:r>
            <a:r>
              <a:rPr lang="es-CO" sz="1800" dirty="0"/>
              <a:t>día  martes 12 de julio de  9 a 11.am. en el Auditorio Luis Carlos Galán </a:t>
            </a:r>
            <a:r>
              <a:rPr lang="es-CO" sz="1800" dirty="0" smtClean="0"/>
              <a:t>se presentará un </a:t>
            </a:r>
            <a:r>
              <a:rPr lang="es-CO" sz="1800" dirty="0"/>
              <a:t>video con los resultados de la  autoevaluación requerida en el proceso de </a:t>
            </a:r>
            <a:r>
              <a:rPr lang="es-CO" sz="1800" dirty="0" err="1" smtClean="0"/>
              <a:t>reacreditación</a:t>
            </a:r>
            <a:r>
              <a:rPr lang="es-CO" sz="1800" dirty="0" smtClean="0"/>
              <a:t> institucional </a:t>
            </a:r>
            <a:r>
              <a:rPr lang="es-CO" sz="1800" dirty="0"/>
              <a:t>que nuestra </a:t>
            </a:r>
            <a:r>
              <a:rPr lang="es-CO" sz="1800" dirty="0" smtClean="0"/>
              <a:t>Universidad adelanta.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Continúan los esfuerzos para reactivar la Sociedad de Contadores Javerianos.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asumir otras oportunidades, se retiró de su trabajo en la Universidad la contadora </a:t>
            </a:r>
            <a:r>
              <a:rPr lang="es-CO" sz="1800" dirty="0"/>
              <a:t>pública Yaneth Pinzón </a:t>
            </a:r>
            <a:r>
              <a:rPr lang="es-CO" sz="1800" dirty="0" smtClean="0"/>
              <a:t>Olarte, miembro del Centro de Estudios en Derecho Contable, quien era </a:t>
            </a:r>
            <a:r>
              <a:rPr lang="es-CO" sz="1800" dirty="0"/>
              <a:t>la encargada de la </a:t>
            </a:r>
            <a:r>
              <a:rPr lang="es-CO" sz="1800" dirty="0" smtClean="0"/>
              <a:t>coordinación </a:t>
            </a:r>
            <a:r>
              <a:rPr lang="es-CO" sz="1800" dirty="0"/>
              <a:t>de </a:t>
            </a:r>
            <a:r>
              <a:rPr lang="es-CO" sz="1800" dirty="0" smtClean="0"/>
              <a:t>matrículas.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nueva modalidad </a:t>
            </a:r>
            <a:r>
              <a:rPr lang="es-CO" sz="1800" dirty="0"/>
              <a:t>y dinámica del Congreso “La investigación en la Pontificia Universidad Javeriana” será presentada el próximo jueves 7 de julio de 10:00 a.m. a 11:00 a.m. en el auditorio Marino Troncoso ubicado en el Edificio Fernando Barón, S.J.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están preparando el informe de labores correspondiente al primer semestre de 2011.</a:t>
            </a:r>
          </a:p>
          <a:p>
            <a:r>
              <a:rPr lang="es-CO" sz="1800" dirty="0" smtClean="0"/>
              <a:t>De acuerdo con los procedimientos de la Universidad, se cerrarán las clases que tengan menos de </a:t>
            </a:r>
            <a:r>
              <a:rPr lang="es-CO" sz="1800" smtClean="0"/>
              <a:t>15 inscritos.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 </a:t>
            </a:r>
            <a:r>
              <a:rPr lang="es-CO" sz="1800" dirty="0"/>
              <a:t>partir </a:t>
            </a:r>
            <a:r>
              <a:rPr lang="es-CO" sz="1800" dirty="0" smtClean="0"/>
              <a:t>del 1° de julio de 2011, la </a:t>
            </a:r>
            <a:r>
              <a:rPr lang="es-CO" sz="1800" dirty="0"/>
              <a:t>Vicerrectoría Académica prescindirá del envío de las propuestas financiadas con recursos de las Unidades Académicas a evaluación por pares </a:t>
            </a:r>
            <a:r>
              <a:rPr lang="es-CO" sz="1800" dirty="0" smtClean="0"/>
              <a:t>externos.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1946</TotalTime>
  <Words>322</Words>
  <Application>Microsoft Office PowerPoint</Application>
  <PresentationFormat>On-screen Show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472</cp:revision>
  <dcterms:created xsi:type="dcterms:W3CDTF">2010-02-05T13:43:46Z</dcterms:created>
  <dcterms:modified xsi:type="dcterms:W3CDTF">2011-07-04T15:01:58Z</dcterms:modified>
</cp:coreProperties>
</file>