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11/07/2011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11/07/2011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11/07/2011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11/07/2011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11/07/2011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11/07/2011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11/07/2011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11/07/2011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11/07/2011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11/07/2011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11/07/2011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11/07/2011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11/07/2011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64, </a:t>
            </a:r>
            <a:r>
              <a:rPr lang="es-CO" dirty="0" smtClean="0"/>
              <a:t>julio </a:t>
            </a:r>
            <a:r>
              <a:rPr lang="es-CO" dirty="0" smtClean="0"/>
              <a:t>11 </a:t>
            </a:r>
            <a:r>
              <a:rPr lang="es-CO" dirty="0" smtClean="0"/>
              <a:t>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308 - Contrapartida 358 a 362 - Registro contable 63 - Vademécum 6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su reunión semanal, los profesores de planta escucharon las reflexiones del Centro de Asesoría Sicológica sobre el proceso de consejería para los estudiantes en prueba académica.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la profesora  Jenith Esmeralda Linares </a:t>
            </a:r>
            <a:r>
              <a:rPr lang="es-CO" sz="1800" dirty="0" smtClean="0"/>
              <a:t>Galván pronunció </a:t>
            </a:r>
            <a:r>
              <a:rPr lang="es-CO" sz="1800" dirty="0"/>
              <a:t>la conferencia </a:t>
            </a:r>
            <a:r>
              <a:rPr lang="es-CO" sz="1800" i="1" dirty="0"/>
              <a:t>Estructura de control para la prevención y detección del </a:t>
            </a:r>
            <a:r>
              <a:rPr lang="es-CO" sz="1800" i="1" dirty="0" smtClean="0"/>
              <a:t>fraude.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mensual, la Comisión del Área Contable hizo un balance de las actividades realizadas durante el primer semestre del año.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citó la primera reunión del comité organizador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ejecutó la migración de los buzones de correo </a:t>
            </a:r>
            <a:r>
              <a:rPr lang="es-CO" sz="1800" dirty="0" smtClean="0"/>
              <a:t> a la nueva plataforma Exchange.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 través de distintos medios se difundió información y se abrieron las inscripciones al XI </a:t>
            </a:r>
            <a:r>
              <a:rPr lang="es-CO" sz="1800" dirty="0"/>
              <a:t>Congreso </a:t>
            </a:r>
            <a:r>
              <a:rPr lang="es-CO" sz="1800" i="1" dirty="0"/>
              <a:t>La investigación en la Pontificia Universidad </a:t>
            </a:r>
            <a:r>
              <a:rPr lang="es-CO" sz="1800" i="1" dirty="0" smtClean="0"/>
              <a:t>Javeriana.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Las distintas unidades académicas se encuentran elaborando la programación de actividades correspondiente al período 2011-30.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la Unidad de Aseguramiento trabajaron en la presentación que están preparando con </a:t>
            </a:r>
            <a:r>
              <a:rPr lang="es-CO" sz="1800" dirty="0"/>
              <a:t>el título </a:t>
            </a:r>
            <a:r>
              <a:rPr lang="es-CO" sz="1800" i="1" dirty="0"/>
              <a:t>Política de auditoría: lecciones de la </a:t>
            </a:r>
            <a:r>
              <a:rPr lang="es-CO" sz="1800" i="1" dirty="0" smtClean="0"/>
              <a:t>crisis.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encargados de la práctica social visitaron las Parroquias San Francisco Javier y San Alberto Hurtado.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continuó el estudio de la </a:t>
            </a:r>
            <a:r>
              <a:rPr lang="es-CO" sz="1800" dirty="0" err="1" smtClean="0"/>
              <a:t>NIC</a:t>
            </a:r>
            <a:r>
              <a:rPr lang="es-CO" sz="1800" dirty="0" smtClean="0"/>
              <a:t> 1.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Vicerrector Académico expidió </a:t>
            </a:r>
            <a:r>
              <a:rPr lang="es-CO" sz="1800" dirty="0"/>
              <a:t>una directriz sobre los parámetros generales para el registro del nombre de la Universidad y de los autores en todos los productos académicos desarrollados por profesores y demás funcionarios vinculados a la </a:t>
            </a:r>
            <a:r>
              <a:rPr lang="es-CO" sz="1800" dirty="0" smtClean="0"/>
              <a:t>Universidad.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1994</TotalTime>
  <Words>284</Words>
  <Application>Microsoft Office PowerPoint</Application>
  <PresentationFormat>Presentación en pantalla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479</cp:revision>
  <dcterms:created xsi:type="dcterms:W3CDTF">2010-02-05T13:43:46Z</dcterms:created>
  <dcterms:modified xsi:type="dcterms:W3CDTF">2011-07-11T14:49:33Z</dcterms:modified>
</cp:coreProperties>
</file>