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18/07/2011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18/07/2011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18/07/2011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18/07/2011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18/07/2011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18/07/2011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18/07/2011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18/07/2011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18/07/2011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65, </a:t>
            </a:r>
            <a:r>
              <a:rPr lang="es-CO" dirty="0" smtClean="0"/>
              <a:t>julio </a:t>
            </a:r>
            <a:r>
              <a:rPr lang="es-CO" dirty="0" smtClean="0"/>
              <a:t>18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309 - Contrapartida 363 y 364 - Registro contable </a:t>
            </a:r>
            <a:r>
              <a:rPr lang="es-CO" sz="1800" dirty="0" smtClean="0"/>
              <a:t>64.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semanal, los profesores de </a:t>
            </a:r>
            <a:r>
              <a:rPr lang="es-CO" sz="1800" dirty="0" smtClean="0"/>
              <a:t>planta escucharon las propuestas de investigación en materia de finanzas y sistemas de información.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reunió por primera vez el comité organizador de la III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Departamento de Administración de Empresas divulgó su oferta de cursos internacionales.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</a:t>
            </a:r>
            <a:r>
              <a:rPr lang="es-CO" sz="1800" dirty="0"/>
              <a:t>de Información </a:t>
            </a:r>
            <a:r>
              <a:rPr lang="es-CO" sz="1800" dirty="0" smtClean="0"/>
              <a:t>(</a:t>
            </a:r>
            <a:r>
              <a:rPr lang="es-CO" sz="1800" dirty="0" err="1" smtClean="0"/>
              <a:t>GEAI</a:t>
            </a:r>
            <a:r>
              <a:rPr lang="es-CO" sz="1800" dirty="0" smtClean="0"/>
              <a:t>) continuó </a:t>
            </a:r>
            <a:r>
              <a:rPr lang="es-CO" sz="1800" dirty="0"/>
              <a:t>el estudio del capítulo 6 </a:t>
            </a:r>
            <a:r>
              <a:rPr lang="es-CO" sz="1800" dirty="0" smtClean="0"/>
              <a:t>de la </a:t>
            </a:r>
            <a:r>
              <a:rPr lang="en-US" sz="1800" i="1" dirty="0"/>
              <a:t>Guide to </a:t>
            </a:r>
            <a:r>
              <a:rPr lang="en-US" sz="1800" i="1" dirty="0" smtClean="0"/>
              <a:t>Using International Standards on </a:t>
            </a:r>
            <a:r>
              <a:rPr lang="en-US" sz="1800" i="1" dirty="0"/>
              <a:t>Auditing in </a:t>
            </a:r>
            <a:r>
              <a:rPr lang="en-US" sz="1800" i="1" dirty="0" smtClean="0"/>
              <a:t>the Audits </a:t>
            </a:r>
            <a:r>
              <a:rPr lang="en-US" sz="1800" i="1" dirty="0"/>
              <a:t>of Small- </a:t>
            </a:r>
            <a:r>
              <a:rPr lang="en-US" sz="1800" i="1" dirty="0" smtClean="0"/>
              <a:t>and Medium-Sized Entities</a:t>
            </a:r>
            <a:r>
              <a:rPr lang="en-US" sz="1800" dirty="0" smtClean="0"/>
              <a:t>, </a:t>
            </a:r>
            <a:r>
              <a:rPr lang="es-CO" sz="1800" dirty="0" smtClean="0"/>
              <a:t>Determinación </a:t>
            </a:r>
            <a:r>
              <a:rPr lang="es-CO" sz="1800" dirty="0"/>
              <a:t>y utilización de la materialidad en un trabajo de </a:t>
            </a:r>
            <a:r>
              <a:rPr lang="es-CO" sz="1800" dirty="0" smtClean="0"/>
              <a:t>auditoría.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Rector ordenó la ampliación de los plazos previstos en el reglamento y normas de la Universidad para el tercer periodo académico de 2011, por jornada de reflexión universitaria 2011.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Terminó el </a:t>
            </a:r>
            <a:r>
              <a:rPr lang="es-CO" sz="1800" dirty="0"/>
              <a:t>plazo para  la creación en la plataforma </a:t>
            </a:r>
            <a:r>
              <a:rPr lang="es-CO" sz="1800" dirty="0" err="1"/>
              <a:t>Blackboard</a:t>
            </a:r>
            <a:r>
              <a:rPr lang="es-CO" sz="1800" dirty="0"/>
              <a:t> de cursos asociados a asignaturas de </a:t>
            </a:r>
            <a:r>
              <a:rPr lang="es-CO" sz="1800" dirty="0" smtClean="0"/>
              <a:t>pregrado.</a:t>
            </a:r>
          </a:p>
          <a:p>
            <a:r>
              <a:rPr lang="es-CO" sz="1800" dirty="0"/>
              <a:t>Se asignaron a los profesores los alumnos que deben recurrir a consejería académica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</a:t>
            </a:r>
            <a:r>
              <a:rPr lang="es-CO" sz="1800" dirty="0" err="1" smtClean="0"/>
              <a:t>GECI</a:t>
            </a:r>
            <a:r>
              <a:rPr lang="es-CO" sz="1800" dirty="0" smtClean="0"/>
              <a:t>) continuó el estudio del Estado de </a:t>
            </a:r>
            <a:r>
              <a:rPr lang="es-CO" sz="1800" smtClean="0"/>
              <a:t>Posición Financiera.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General informó la Departamento de Ciencias Contables el estado de ejecución del pedido de adquisiciones para este año.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Carrera de Contaduría </a:t>
            </a:r>
            <a:r>
              <a:rPr lang="es-CO" sz="1800" dirty="0"/>
              <a:t>Pública divulgó el Boletín No 2 </a:t>
            </a:r>
            <a:r>
              <a:rPr lang="es-CO" sz="1800" dirty="0" smtClean="0"/>
              <a:t>sobre su proceso de acreditación.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Ante los profesores de la Facultad, Esteban </a:t>
            </a:r>
            <a:r>
              <a:rPr lang="es-CO" sz="1800" dirty="0"/>
              <a:t>Ocampo </a:t>
            </a:r>
            <a:r>
              <a:rPr lang="es-CO" sz="1800" dirty="0" smtClean="0"/>
              <a:t>pronunciará una conferencia sobre </a:t>
            </a:r>
            <a:r>
              <a:rPr lang="es-CO" sz="1800" dirty="0"/>
              <a:t>pedagogía ignaciana el día viernes 22 de </a:t>
            </a:r>
            <a:r>
              <a:rPr lang="es-CO" sz="1800" dirty="0" smtClean="0"/>
              <a:t>julio.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Circularon las invitaciones con ocasión de la celebración de los 40 años de la Carrera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2087</TotalTime>
  <Words>296</Words>
  <Application>Microsoft Office PowerPoint</Application>
  <PresentationFormat>Presentación en pantalla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485</cp:revision>
  <dcterms:created xsi:type="dcterms:W3CDTF">2010-02-05T13:43:46Z</dcterms:created>
  <dcterms:modified xsi:type="dcterms:W3CDTF">2011-07-18T14:47:10Z</dcterms:modified>
</cp:coreProperties>
</file>