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24/07/2011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24/07/2011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24/07/2011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24/07/2011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24/07/2011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24/07/2011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24/07/2011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24/07/2011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24/07/2011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24/07/2011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66, </a:t>
            </a:r>
            <a:r>
              <a:rPr lang="es-CO" dirty="0" smtClean="0"/>
              <a:t>julio </a:t>
            </a:r>
            <a:r>
              <a:rPr lang="es-CO" dirty="0" smtClean="0"/>
              <a:t>25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310 - Contrapartida 365 a 368 - Registro contable </a:t>
            </a:r>
            <a:r>
              <a:rPr lang="es-CO" sz="1800" dirty="0" smtClean="0"/>
              <a:t>65.</a:t>
            </a:r>
          </a:p>
          <a:p>
            <a:r>
              <a:rPr lang="es-CO" sz="1800" dirty="0" smtClean="0"/>
              <a:t>El jueves 21 de julio se reunieron en plenaria los profesores del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semanal, los profesores de </a:t>
            </a:r>
            <a:r>
              <a:rPr lang="es-CO" sz="1800" dirty="0" smtClean="0"/>
              <a:t>planta discutieron sobre la organización del grupo de investigación.</a:t>
            </a:r>
          </a:p>
          <a:p>
            <a:pPr lvl="0"/>
            <a:r>
              <a:rPr lang="es-CO" sz="1800" dirty="0" smtClean="0"/>
              <a:t>El Consejo de la FCEA estudió una propuesta de política editorial.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los profesores de la unidad de aseguramiento pronunciaron la </a:t>
            </a:r>
            <a:r>
              <a:rPr lang="es-CO" sz="1800" dirty="0"/>
              <a:t>conferencia </a:t>
            </a:r>
            <a:r>
              <a:rPr lang="es-CO" sz="1800" i="1" dirty="0"/>
              <a:t>Política de auditoría: lecciones de la </a:t>
            </a:r>
            <a:r>
              <a:rPr lang="es-CO" sz="1800" i="1" dirty="0" smtClean="0"/>
              <a:t>crisis.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realizaron las inducciones de los </a:t>
            </a:r>
            <a:r>
              <a:rPr lang="es-CO" sz="1800" dirty="0" err="1" smtClean="0"/>
              <a:t>neojaverianos</a:t>
            </a:r>
            <a:r>
              <a:rPr lang="es-CO" sz="1800" dirty="0" smtClean="0"/>
              <a:t>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Los profesores </a:t>
            </a:r>
            <a:r>
              <a:rPr lang="pt-BR" sz="1800" dirty="0"/>
              <a:t>Jairo Zubieta </a:t>
            </a:r>
            <a:r>
              <a:rPr lang="pt-BR" sz="1800" dirty="0" smtClean="0"/>
              <a:t>Vela y Jorge </a:t>
            </a:r>
            <a:r>
              <a:rPr lang="pt-BR" sz="1800" dirty="0"/>
              <a:t>Eliécer Lemus </a:t>
            </a:r>
            <a:r>
              <a:rPr lang="pt-BR" sz="1800" dirty="0" smtClean="0"/>
              <a:t>Cardozo presentaron dos reseñas de libros sobre matemáticas financieras.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</a:t>
            </a:r>
            <a:r>
              <a:rPr lang="es-CO" sz="1800" dirty="0"/>
              <a:t>de Información </a:t>
            </a:r>
            <a:r>
              <a:rPr lang="es-CO" sz="1800" dirty="0" smtClean="0"/>
              <a:t>(GEAI) </a:t>
            </a:r>
            <a:r>
              <a:rPr lang="es-CO" sz="1800" dirty="0" smtClean="0"/>
              <a:t>estudió el capítulo 7 </a:t>
            </a:r>
            <a:r>
              <a:rPr lang="es-CO" sz="1800" dirty="0" smtClean="0"/>
              <a:t>de la </a:t>
            </a:r>
            <a:r>
              <a:rPr lang="en-US" sz="1800" i="1" dirty="0"/>
              <a:t>Guide to </a:t>
            </a:r>
            <a:r>
              <a:rPr lang="en-US" sz="1800" i="1" dirty="0" smtClean="0"/>
              <a:t>Using International Standards on </a:t>
            </a:r>
            <a:r>
              <a:rPr lang="en-US" sz="1800" i="1" dirty="0"/>
              <a:t>Auditing in </a:t>
            </a:r>
            <a:r>
              <a:rPr lang="en-US" sz="1800" i="1" dirty="0" smtClean="0"/>
              <a:t>the Audits </a:t>
            </a:r>
            <a:r>
              <a:rPr lang="en-US" sz="1800" i="1" dirty="0"/>
              <a:t>of Small- </a:t>
            </a:r>
            <a:r>
              <a:rPr lang="en-US" sz="1800" i="1" dirty="0" smtClean="0"/>
              <a:t>and Medium-Sized Entities</a:t>
            </a:r>
            <a:r>
              <a:rPr lang="en-US" sz="1800" dirty="0" smtClean="0"/>
              <a:t>, </a:t>
            </a:r>
            <a:r>
              <a:rPr lang="es-CO" sz="1800" dirty="0" smtClean="0"/>
              <a:t>Discusiones </a:t>
            </a:r>
            <a:r>
              <a:rPr lang="es-CO" sz="1800" dirty="0"/>
              <a:t>del equipo de </a:t>
            </a:r>
            <a:r>
              <a:rPr lang="es-CO" sz="1800" dirty="0" smtClean="0"/>
              <a:t>auditoría.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Esteban Ocampo dictó una conferencia a los profesores de planta de la Facultad de Ciencias Económicas y Administrativas a manera de introducción a la pedagogía ignaciana.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13 estudiantes de contaduría fueron admitidos por </a:t>
            </a:r>
            <a:r>
              <a:rPr lang="es-CO" sz="1800" dirty="0"/>
              <a:t>E&amp;Y </a:t>
            </a:r>
            <a:r>
              <a:rPr lang="es-CO" sz="1800" dirty="0" err="1"/>
              <a:t>Audit</a:t>
            </a:r>
            <a:r>
              <a:rPr lang="es-CO" sz="1800" dirty="0"/>
              <a:t> </a:t>
            </a:r>
            <a:r>
              <a:rPr lang="es-CO" sz="1800" dirty="0" smtClean="0"/>
              <a:t>Ltda.</a:t>
            </a:r>
          </a:p>
          <a:p>
            <a:r>
              <a:rPr lang="es-CO" sz="1800" dirty="0" smtClean="0"/>
              <a:t>Ya </a:t>
            </a:r>
            <a:r>
              <a:rPr lang="es-CO" sz="1800" dirty="0"/>
              <a:t>se encuentra habilitado para registro y aprobación el Plan de </a:t>
            </a:r>
            <a:r>
              <a:rPr lang="es-CO" sz="1800" dirty="0" smtClean="0"/>
              <a:t>Trabajo.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(GECI) </a:t>
            </a:r>
            <a:r>
              <a:rPr lang="es-CO" sz="1800" dirty="0" smtClean="0"/>
              <a:t>culminó el </a:t>
            </a:r>
            <a:r>
              <a:rPr lang="es-CO" sz="1800" dirty="0" smtClean="0"/>
              <a:t>estudio del Estado de Posición Financiera.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regulación tributaria, contable y profesional participaron en la sesión de inicio de período académico organizada por el Departamento de Derecho Económico de la Facultad de Ciencias Jurídicas.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Circuló el </a:t>
            </a:r>
            <a:r>
              <a:rPr lang="es-CO" sz="1800" dirty="0" smtClean="0"/>
              <a:t>Boletín </a:t>
            </a:r>
            <a:r>
              <a:rPr lang="es-CO" sz="1800" dirty="0"/>
              <a:t>A cappella - Julio de </a:t>
            </a:r>
            <a:r>
              <a:rPr lang="es-CO" sz="1800" dirty="0" smtClean="0"/>
              <a:t>2011.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puso </a:t>
            </a:r>
            <a:r>
              <a:rPr lang="es-CO" sz="1800" dirty="0"/>
              <a:t>en funcionamiento el Sistema de Evaluación de la Gestión y </a:t>
            </a:r>
            <a:r>
              <a:rPr lang="es-CO" sz="1800" dirty="0" smtClean="0"/>
              <a:t>Mejoramiento.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68 profesores representaron a 45 instituciones en la reunión organizada por el Consejo Técnico de la Contaduría Pública para reflexionar sobre los procesos de sensibilización y socialización contemplados en la Ley 1314 de 2009.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Vicerrectoría del Medio Universitario expidió una circular sobre el consumo de cigarrillos en el campus, con ocasión de la Ley 1335 de 2009.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2138</TotalTime>
  <Words>360</Words>
  <Application>Microsoft Office PowerPoint</Application>
  <PresentationFormat>On-screen Show (4:3)</PresentationFormat>
  <Paragraphs>32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501</cp:revision>
  <dcterms:created xsi:type="dcterms:W3CDTF">2010-02-05T13:43:46Z</dcterms:created>
  <dcterms:modified xsi:type="dcterms:W3CDTF">2011-07-24T20:17:48Z</dcterms:modified>
</cp:coreProperties>
</file>