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31/07/2011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31/07/2011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31/07/2011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31/07/2011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31/07/2011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31/07/2011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31/07/2011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31/07/2011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31/07/2011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31/07/2011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31/07/2011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31/07/2011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31/07/2011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67, agosto 1 </a:t>
            </a:r>
            <a:r>
              <a:rPr lang="es-CO" dirty="0" smtClean="0"/>
              <a:t>de 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311 - Contrapartida 369 y 370 - Registro contable </a:t>
            </a:r>
            <a:r>
              <a:rPr lang="es-CO" sz="1800" dirty="0" smtClean="0"/>
              <a:t>66.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/>
              <a:t>Se divulgó </a:t>
            </a:r>
            <a:r>
              <a:rPr lang="es-CO" sz="1800" dirty="0" smtClean="0"/>
              <a:t>la composición </a:t>
            </a:r>
            <a:r>
              <a:rPr lang="es-CO" sz="1800" dirty="0"/>
              <a:t>del Comité de Investigación y Ética de la Facultad para el período </a:t>
            </a:r>
            <a:r>
              <a:rPr lang="es-CO" sz="1800" dirty="0" smtClean="0"/>
              <a:t>2011-2013.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días 28, 29 y 30 de julio se celebraron 40 años del programa de Contaduría Pública.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25 de julio se inició el período académico 2011-30.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</a:t>
            </a:r>
            <a:r>
              <a:rPr lang="es-CO" sz="1800" dirty="0"/>
              <a:t>de Información </a:t>
            </a:r>
            <a:r>
              <a:rPr lang="es-CO" sz="1800" dirty="0" smtClean="0"/>
              <a:t>(GEAI) estudió el capítulo </a:t>
            </a:r>
            <a:r>
              <a:rPr lang="es-CO" sz="1800" dirty="0" smtClean="0"/>
              <a:t>8 </a:t>
            </a:r>
            <a:r>
              <a:rPr lang="es-CO" sz="1800" dirty="0" smtClean="0"/>
              <a:t>de la </a:t>
            </a:r>
            <a:r>
              <a:rPr lang="en-US" sz="1800" i="1" dirty="0"/>
              <a:t>Guide to </a:t>
            </a:r>
            <a:r>
              <a:rPr lang="en-US" sz="1800" i="1" dirty="0" smtClean="0"/>
              <a:t>Using International Standards on </a:t>
            </a:r>
            <a:r>
              <a:rPr lang="en-US" sz="1800" i="1" dirty="0"/>
              <a:t>Auditing in </a:t>
            </a:r>
            <a:r>
              <a:rPr lang="en-US" sz="1800" i="1" dirty="0" smtClean="0"/>
              <a:t>the Audits </a:t>
            </a:r>
            <a:r>
              <a:rPr lang="en-US" sz="1800" i="1" dirty="0"/>
              <a:t>of Small- </a:t>
            </a:r>
            <a:r>
              <a:rPr lang="en-US" sz="1800" i="1" dirty="0" smtClean="0"/>
              <a:t>and Medium-Sized Entities</a:t>
            </a:r>
            <a:r>
              <a:rPr lang="en-US" sz="1800" dirty="0" smtClean="0"/>
              <a:t>, </a:t>
            </a:r>
            <a:r>
              <a:rPr lang="en-US" sz="1800" dirty="0" err="1" smtClean="0"/>
              <a:t>Riesgo</a:t>
            </a:r>
            <a:r>
              <a:rPr lang="en-US" sz="1800" dirty="0" smtClean="0"/>
              <a:t> </a:t>
            </a:r>
            <a:r>
              <a:rPr lang="en-US" sz="1800" dirty="0" err="1" smtClean="0"/>
              <a:t>inherente</a:t>
            </a:r>
            <a:r>
              <a:rPr lang="en-US" sz="1800" dirty="0" smtClean="0"/>
              <a:t> – </a:t>
            </a:r>
            <a:r>
              <a:rPr lang="en-US" sz="1800" dirty="0" err="1" smtClean="0"/>
              <a:t>identificación</a:t>
            </a:r>
            <a:r>
              <a:rPr lang="en-US" sz="1800" dirty="0" smtClean="0"/>
              <a:t>.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Nuevamente se reunió el comité organizador de la tercera versión del Foro de Firmas.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la </a:t>
            </a:r>
            <a:r>
              <a:rPr lang="es-CO" sz="1800" dirty="0"/>
              <a:t>programación para el segundo semestre de este </a:t>
            </a:r>
            <a:r>
              <a:rPr lang="es-CO" sz="1800" dirty="0" smtClean="0"/>
              <a:t>año de las reuniones de los coordinadores de la Red de universidades con programas de revisoría fiscal.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29 de julio se celebró la festividad de San Ignacio de Loyola.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culminó el estudio de la norma 1 e inició el estudio del documento </a:t>
            </a:r>
            <a:r>
              <a:rPr lang="en-US" sz="1800" i="1" dirty="0"/>
              <a:t>Presentation of Items </a:t>
            </a:r>
            <a:r>
              <a:rPr lang="en-US" sz="1800" i="1" dirty="0" smtClean="0"/>
              <a:t>of Other </a:t>
            </a:r>
            <a:r>
              <a:rPr lang="en-US" sz="1800" i="1" dirty="0"/>
              <a:t>Comprehensive </a:t>
            </a:r>
            <a:r>
              <a:rPr lang="en-US" sz="1800" i="1" dirty="0" smtClean="0"/>
              <a:t>Income Amendments </a:t>
            </a:r>
            <a:r>
              <a:rPr lang="en-US" sz="1800" i="1" dirty="0"/>
              <a:t>to IAS </a:t>
            </a:r>
            <a:r>
              <a:rPr lang="en-US" sz="1800" i="1" dirty="0" smtClean="0"/>
              <a:t>1</a:t>
            </a:r>
            <a:endParaRPr lang="es-CO" sz="1800" i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definió la programación para este semestre de las reuniones del Grupo de estudios en contabilidad financiera internacional (GECFI) y del grupo de estudios de estándares internacionales de valuación (GESIV).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Oficina de Admisiones y Registro </a:t>
            </a:r>
            <a:r>
              <a:rPr lang="es-CO" sz="1800"/>
              <a:t>Académico </a:t>
            </a:r>
            <a:r>
              <a:rPr lang="es-CO" sz="1800" smtClean="0"/>
              <a:t>realizará </a:t>
            </a:r>
            <a:r>
              <a:rPr lang="es-CO" sz="1800" dirty="0"/>
              <a:t>el cierre de todas aquellas clases que tengan cero (0) inscritos una vez haya terminado la segunda semana de </a:t>
            </a:r>
            <a:r>
              <a:rPr lang="es-CO" sz="1800" dirty="0" smtClean="0"/>
              <a:t>adiciones.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Con ocasión de la visita de pares, la Carrera está preparando una adenda a su informe de autoevaluación preparado para obtener su </a:t>
            </a:r>
            <a:r>
              <a:rPr lang="es-CO" sz="1800" dirty="0" err="1" smtClean="0"/>
              <a:t>reacreditación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59419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2181</TotalTime>
  <Words>302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512</cp:revision>
  <dcterms:created xsi:type="dcterms:W3CDTF">2010-02-05T13:43:46Z</dcterms:created>
  <dcterms:modified xsi:type="dcterms:W3CDTF">2011-07-31T13:55:50Z</dcterms:modified>
</cp:coreProperties>
</file>