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08/08/2011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08/08/2011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08/08/2011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08/08/2011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08/08/2011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08/08/2011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08/08/2011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08/08/2011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08/08/2011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68 </a:t>
            </a:r>
            <a:r>
              <a:rPr lang="es-CO" dirty="0" smtClean="0"/>
              <a:t>agosto </a:t>
            </a:r>
            <a:r>
              <a:rPr lang="es-CO" dirty="0" smtClean="0"/>
              <a:t>8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312 - Contrapartida 371 a 375 - Registro contable </a:t>
            </a:r>
            <a:r>
              <a:rPr lang="es-CO" sz="1800" dirty="0" smtClean="0"/>
              <a:t>67.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Los profesores de la Unidad de Aseguramiento están estudiando el documento </a:t>
            </a:r>
            <a:r>
              <a:rPr lang="en-US" sz="1800" i="1" dirty="0"/>
              <a:t>Enhancing the Value of Auditor Reporting: Exploring Options for </a:t>
            </a:r>
            <a:r>
              <a:rPr lang="en-US" sz="1800" i="1" dirty="0" smtClean="0"/>
              <a:t>Change.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profesor, miembro del Consejo Técnico de la Contaduría Pública, contador público, Gabriel Suárez </a:t>
            </a:r>
            <a:r>
              <a:rPr lang="es-CO" sz="1800" dirty="0" smtClean="0"/>
              <a:t>Cortés, 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pronunció </a:t>
            </a:r>
            <a:r>
              <a:rPr lang="es-CO" sz="1800" dirty="0"/>
              <a:t>la conferencia </a:t>
            </a:r>
            <a:r>
              <a:rPr lang="es-CO" sz="1800" dirty="0" smtClean="0"/>
              <a:t>“El </a:t>
            </a:r>
            <a:r>
              <a:rPr lang="es-CO" sz="1800" dirty="0"/>
              <a:t>proceso de implementación de la ley </a:t>
            </a:r>
            <a:r>
              <a:rPr lang="es-CO" sz="1800" dirty="0" smtClean="0"/>
              <a:t>1314”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/>
              <a:t>) </a:t>
            </a:r>
            <a:r>
              <a:rPr lang="es-CO" sz="1800" dirty="0" smtClean="0"/>
              <a:t>continuó el estudio del </a:t>
            </a:r>
            <a:r>
              <a:rPr lang="es-CO" sz="1800" dirty="0"/>
              <a:t>capítulo 8 de 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 err="1"/>
              <a:t>Riesgo</a:t>
            </a:r>
            <a:r>
              <a:rPr lang="en-US" sz="1800" dirty="0"/>
              <a:t> </a:t>
            </a:r>
            <a:r>
              <a:rPr lang="en-US" sz="1800" dirty="0" err="1"/>
              <a:t>inherente</a:t>
            </a:r>
            <a:r>
              <a:rPr lang="en-US" sz="1800" dirty="0"/>
              <a:t> – </a:t>
            </a:r>
            <a:r>
              <a:rPr lang="en-US" sz="1800" dirty="0" err="1"/>
              <a:t>identificación</a:t>
            </a:r>
            <a:r>
              <a:rPr lang="en-US" sz="1800" dirty="0"/>
              <a:t>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4 </a:t>
            </a:r>
            <a:r>
              <a:rPr lang="es-CO" sz="1800" dirty="0"/>
              <a:t>de agosto de 2011 en la  Universidad Jorge Tadeo Lozano </a:t>
            </a:r>
            <a:r>
              <a:rPr lang="es-CO" sz="1800" dirty="0" smtClean="0"/>
              <a:t>se reunieron los coordinadores de la Red de Universidades con Programas de Especialización en Revisoría Fiscal y continuaron su ejercicio de planeación estratégica.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Del 3 al 5 de agosto se llevó </a:t>
            </a:r>
            <a:r>
              <a:rPr lang="es-CO" sz="1800" dirty="0"/>
              <a:t>a cabo la Jornada de Reflexión Universitaria </a:t>
            </a:r>
            <a:r>
              <a:rPr lang="es-CO" sz="1800" dirty="0" smtClean="0"/>
              <a:t>2011.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la invitación </a:t>
            </a:r>
            <a:r>
              <a:rPr lang="es-CO" sz="1800" dirty="0"/>
              <a:t>a pertenecer </a:t>
            </a:r>
            <a:r>
              <a:rPr lang="es-CO" sz="1800" dirty="0" smtClean="0"/>
              <a:t>al Grupo </a:t>
            </a:r>
            <a:r>
              <a:rPr lang="es-CO" sz="1800" dirty="0"/>
              <a:t>de Danzas de la </a:t>
            </a:r>
            <a:r>
              <a:rPr lang="es-CO" sz="1800" dirty="0" smtClean="0"/>
              <a:t>Facultad de Ciencias Económicas y Administrativas.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divulgó </a:t>
            </a:r>
            <a:r>
              <a:rPr lang="es-CO" sz="1800" dirty="0"/>
              <a:t>la convocatoria al VII </a:t>
            </a:r>
            <a:r>
              <a:rPr lang="es-CO" sz="1800" dirty="0" smtClean="0"/>
              <a:t>Congreso </a:t>
            </a:r>
            <a:r>
              <a:rPr lang="es-CO" sz="1800" dirty="0"/>
              <a:t>de </a:t>
            </a:r>
            <a:r>
              <a:rPr lang="es-CO" sz="1800" dirty="0" smtClean="0"/>
              <a:t>Estudiantes de Contaduría Pública que se realizará los días 7 </a:t>
            </a:r>
            <a:r>
              <a:rPr lang="es-CO" sz="1800" dirty="0"/>
              <a:t>y 8 de Octubre de </a:t>
            </a:r>
            <a:r>
              <a:rPr lang="es-CO" sz="1800" dirty="0" smtClean="0"/>
              <a:t>2011.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Ahora cada profesor de cátedra puede generar sus propias listas de clase. Se divulgaron las respectivas instrucciones.</a:t>
            </a:r>
            <a:r>
              <a:rPr lang="es-CO" sz="1800" dirty="0"/>
              <a:t> </a:t>
            </a:r>
            <a:endParaRPr lang="es-CO" sz="1800" dirty="0" smtClean="0"/>
          </a:p>
          <a:p>
            <a:r>
              <a:rPr lang="es-CO" sz="1800" dirty="0" smtClean="0"/>
              <a:t>Inició </a:t>
            </a:r>
            <a:r>
              <a:rPr lang="es-CO" sz="1800" dirty="0"/>
              <a:t>clases la nueva promoción de la Especialización en Revisoría Fiscal.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</a:t>
            </a:r>
            <a:r>
              <a:rPr lang="es-CO" sz="1800" dirty="0" err="1" smtClean="0"/>
              <a:t>GECI</a:t>
            </a:r>
            <a:r>
              <a:rPr lang="es-CO" sz="1800" dirty="0" smtClean="0"/>
              <a:t>) inició el estudio del estado de ingresos según las normas internacionales de información financiera.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recibieron los documentos correspondientes a las mesas de trabajo que funcionaron en la reunión de universidades convocada por el Consejo Técnico de la Contaduría 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Nuevamente se reunió el comité organizador de la tercera versión del Foro de Firmas.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2235</TotalTime>
  <Words>329</Words>
  <Application>Microsoft Office PowerPoint</Application>
  <PresentationFormat>Presentación en pantalla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518</cp:revision>
  <dcterms:created xsi:type="dcterms:W3CDTF">2010-02-05T13:43:46Z</dcterms:created>
  <dcterms:modified xsi:type="dcterms:W3CDTF">2011-08-08T15:12:54Z</dcterms:modified>
</cp:coreProperties>
</file>