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9" r:id="rId4"/>
    <p:sldId id="260" r:id="rId5"/>
    <p:sldId id="261" r:id="rId6"/>
    <p:sldId id="264"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78" autoAdjust="0"/>
    <p:restoredTop sz="86323" autoAdjust="0"/>
  </p:normalViewPr>
  <p:slideViewPr>
    <p:cSldViewPr>
      <p:cViewPr>
        <p:scale>
          <a:sx n="77" d="100"/>
          <a:sy n="77" d="100"/>
        </p:scale>
        <p:origin x="618" y="-72"/>
      </p:cViewPr>
      <p:guideLst>
        <p:guide orient="horz" pos="2160"/>
        <p:guide pos="2880"/>
      </p:guideLst>
    </p:cSldViewPr>
  </p:slideViewPr>
  <p:outlineViewPr>
    <p:cViewPr>
      <p:scale>
        <a:sx n="33" d="100"/>
        <a:sy n="33" d="100"/>
      </p:scale>
      <p:origin x="54" y="1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15/08/2011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solidFill>
                  <a:prstClr val="black"/>
                </a:solidFill>
              </a:rPr>
              <a:pPr/>
              <a:t>6</a:t>
            </a:fld>
            <a:endParaRPr lang="es-CO">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15/08/2011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15/08/2011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15/08/2011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15/08/2011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15/08/2011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15/08/2011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15/08/2011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15/08/2011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15/08/2011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69, </a:t>
            </a:r>
            <a:r>
              <a:rPr lang="es-CO" dirty="0" smtClean="0"/>
              <a:t>agosto </a:t>
            </a:r>
            <a:r>
              <a:rPr lang="es-CO" dirty="0" smtClean="0"/>
              <a:t>16 </a:t>
            </a:r>
            <a:r>
              <a:rPr lang="es-CO" dirty="0" smtClean="0"/>
              <a:t>de 2011</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313 - Contrapartida 376 y 377 - Registro contable </a:t>
            </a:r>
            <a:r>
              <a:rPr lang="es-CO" sz="1800" dirty="0" smtClean="0"/>
              <a:t>68.</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800" dirty="0" smtClean="0"/>
              <a:t>Los profesores de la Unidad de Aseguramiento </a:t>
            </a:r>
            <a:r>
              <a:rPr lang="es-CO" sz="1800" dirty="0" smtClean="0"/>
              <a:t>se reunieron y reflexionaron sobre la primera parte del </a:t>
            </a:r>
            <a:r>
              <a:rPr lang="es-CO" sz="1800" dirty="0" smtClean="0"/>
              <a:t>documento </a:t>
            </a:r>
            <a:r>
              <a:rPr lang="en-US" sz="1800" i="1" dirty="0"/>
              <a:t>Enhancing the Value of Auditor Reporting: Exploring Options for </a:t>
            </a:r>
            <a:r>
              <a:rPr lang="en-US" sz="1800" i="1" dirty="0" smtClean="0"/>
              <a:t>Change.</a:t>
            </a:r>
            <a:endParaRPr lang="es-CO" sz="1800" i="1"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a:buClr>
                <a:srgbClr val="F0A22E"/>
              </a:buClr>
            </a:pPr>
            <a:r>
              <a:rPr lang="es-CO" sz="1800" dirty="0" smtClean="0"/>
              <a:t>Durante el período enero julio de 2011 ingresaron 67 nuevos títulos a las áreas de Contabilidad y Finanzas.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a:t>El Grupo de Estudios en Aseguramiento de Información (</a:t>
            </a:r>
            <a:r>
              <a:rPr lang="es-CO" sz="1800" dirty="0" err="1"/>
              <a:t>GEAI</a:t>
            </a:r>
            <a:r>
              <a:rPr lang="es-CO" sz="1800" dirty="0"/>
              <a:t>) </a:t>
            </a:r>
            <a:r>
              <a:rPr lang="es-CO" sz="1800" dirty="0" smtClean="0"/>
              <a:t>continuó el estudio del </a:t>
            </a:r>
            <a:r>
              <a:rPr lang="es-CO" sz="1800" dirty="0"/>
              <a:t>capítulo 8 de la </a:t>
            </a:r>
            <a:r>
              <a:rPr lang="en-US" sz="1800" i="1" dirty="0"/>
              <a:t>Guide to Using International Standards on Auditing in the Audits of Small- and Medium-Sized Entities</a:t>
            </a:r>
            <a:r>
              <a:rPr lang="en-US" sz="1800" dirty="0"/>
              <a:t>, </a:t>
            </a:r>
            <a:r>
              <a:rPr lang="en-US" sz="1800" dirty="0" err="1"/>
              <a:t>Riesgo</a:t>
            </a:r>
            <a:r>
              <a:rPr lang="en-US" sz="1800" dirty="0"/>
              <a:t> </a:t>
            </a:r>
            <a:r>
              <a:rPr lang="en-US" sz="1800" dirty="0" err="1"/>
              <a:t>inherente</a:t>
            </a:r>
            <a:r>
              <a:rPr lang="en-US" sz="1800" dirty="0"/>
              <a:t> – </a:t>
            </a:r>
            <a:r>
              <a:rPr lang="en-US" sz="1800" dirty="0" err="1"/>
              <a:t>identificación</a:t>
            </a:r>
            <a:r>
              <a:rPr lang="en-US" sz="1800" dirty="0"/>
              <a:t>.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Continúa trabajando el comité organizador de la III versión del Foro de Firmas.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desarrollo de los trámites para obtener por tercera vez la acreditación del programa de pregrado en Contaduría Pública, tres pares académicos visitaron la Universidad. Al final de su visita presentaron un informe preliminar.</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6">
                                            <p:txEl>
                                              <p:pRg st="0" end="0"/>
                                            </p:txEl>
                                          </p:spTgt>
                                        </p:tgtEl>
                                        <p:attrNameLst>
                                          <p:attrName>style.visibility</p:attrName>
                                        </p:attrNameLst>
                                      </p:cBhvr>
                                      <p:to>
                                        <p:strVal val="visible"/>
                                      </p:to>
                                    </p:set>
                                    <p:anim calcmode="lin" valueType="num">
                                      <p:cBhvr additive="base">
                                        <p:cTn id="3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2" presetClass="entr" presetSubtype="4"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down)">
                                      <p:cBhvr>
                                        <p:cTn id="41" dur="500"/>
                                        <p:tgtEl>
                                          <p:spTgt spid="13"/>
                                        </p:tgtEl>
                                      </p:cBhvr>
                                    </p:animEffect>
                                  </p:childTnLst>
                                </p:cTn>
                              </p:par>
                            </p:childTnLst>
                          </p:cTn>
                        </p:par>
                        <p:par>
                          <p:cTn id="42" fill="hold">
                            <p:stCondLst>
                              <p:cond delay="2500"/>
                            </p:stCondLst>
                            <p:childTnLst>
                              <p:par>
                                <p:cTn id="43" presetID="22" presetClass="entr" presetSubtype="4"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down)">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Continúan las reuniones sobre la reorganización administrativa de la Facultad de Ciencias Económicas y Administrativas.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a:t>Con el ánimo de mejorar las habilidades pedagógicas de los docentes, se programó un </a:t>
            </a:r>
            <a:r>
              <a:rPr lang="es-CO" sz="1800" dirty="0" smtClean="0"/>
              <a:t>taller de habilidades de comunicación para docentes, que </a:t>
            </a:r>
            <a:r>
              <a:rPr lang="es-CO" sz="1800" dirty="0"/>
              <a:t>tiene una duración de 9 horas  en 3 </a:t>
            </a:r>
            <a:r>
              <a:rPr lang="es-CO" sz="1800" dirty="0" smtClean="0"/>
              <a:t>sesiones.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Terminó el plazo para presentar los planes de trabajo de los profesores de planta y comenzó el período para su aprobación.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El Centro de Estudios en Derecho Contable (CEDC) avanzó en el estudio de la norma </a:t>
            </a:r>
            <a:r>
              <a:rPr lang="en-US" sz="1800" i="1" dirty="0"/>
              <a:t>Presentation of Items of Other Comprehensive Income Amendments to IAS </a:t>
            </a:r>
            <a:r>
              <a:rPr lang="en-US" sz="1800" i="1" dirty="0" smtClean="0"/>
              <a:t>1</a:t>
            </a:r>
            <a:r>
              <a:rPr lang="en-US"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white"/>
              </a:solidFill>
            </a:endParaRPr>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prstClr val="black"/>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85514108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grpId="0" nodeType="afterEffect">
                                  <p:stCondLst>
                                    <p:cond delay="0"/>
                                  </p:stCondLst>
                                  <p:childTnLst>
                                    <p:set>
                                      <p:cBhvr>
                                        <p:cTn id="29" dur="1" fill="hold">
                                          <p:stCondLst>
                                            <p:cond delay="0"/>
                                          </p:stCondLst>
                                        </p:cTn>
                                        <p:tgtEl>
                                          <p:spTgt spid="6">
                                            <p:bg/>
                                          </p:spTgt>
                                        </p:tgtEl>
                                        <p:attrNameLst>
                                          <p:attrName>style.visibility</p:attrName>
                                        </p:attrNameLst>
                                      </p:cBhvr>
                                      <p:to>
                                        <p:strVal val="visible"/>
                                      </p:to>
                                    </p:set>
                                    <p:anim calcmode="lin" valueType="num">
                                      <p:cBhvr additive="base">
                                        <p:cTn id="3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1"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2" fill="hold">
                            <p:stCondLst>
                              <p:cond delay="4000"/>
                            </p:stCondLst>
                            <p:childTnLst>
                              <p:par>
                                <p:cTn id="33" presetID="2" presetClass="entr" presetSubtype="4" fill="hold" grpId="0" nodeType="after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6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6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2266</TotalTime>
  <Words>273</Words>
  <Application>Microsoft Office PowerPoint</Application>
  <PresentationFormat>On-screen Show (4:3)</PresentationFormat>
  <Paragraphs>23</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Viajes</vt:lpstr>
      <vt:lpstr>Registro contable</vt:lpstr>
      <vt:lpstr>PowerPoint Presentation</vt:lpstr>
      <vt:lpstr>PowerPoint Presentation</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Jezreel</cp:lastModifiedBy>
  <cp:revision>528</cp:revision>
  <dcterms:created xsi:type="dcterms:W3CDTF">2010-02-05T13:43:46Z</dcterms:created>
  <dcterms:modified xsi:type="dcterms:W3CDTF">2011-08-15T17:29:27Z</dcterms:modified>
</cp:coreProperties>
</file>