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323" autoAdjust="0"/>
  </p:normalViewPr>
  <p:slideViewPr>
    <p:cSldViewPr>
      <p:cViewPr>
        <p:scale>
          <a:sx n="77" d="100"/>
          <a:sy n="77" d="100"/>
        </p:scale>
        <p:origin x="24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21/08/2011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21/08/2011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21/08/2011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21/08/2011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21/08/2011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21/08/2011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21/08/2011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21/08/2011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21/08/2011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70, </a:t>
            </a:r>
            <a:r>
              <a:rPr lang="es-CO" dirty="0" smtClean="0"/>
              <a:t>agosto </a:t>
            </a:r>
            <a:r>
              <a:rPr lang="es-CO" dirty="0" smtClean="0"/>
              <a:t>22 de </a:t>
            </a:r>
            <a:r>
              <a:rPr lang="es-CO" dirty="0" smtClean="0"/>
              <a:t>2011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314 - Contrapartida 378 - Registro contable </a:t>
            </a:r>
            <a:r>
              <a:rPr lang="es-CO" sz="1800" dirty="0" smtClean="0"/>
              <a:t>69.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Grupo de estudios en contabilidad internacional (GECI)  avanzó en su estudio del capítulo </a:t>
            </a:r>
            <a:r>
              <a:rPr lang="en-US" sz="1800" i="1" dirty="0"/>
              <a:t>S</a:t>
            </a:r>
            <a:r>
              <a:rPr lang="en-US" sz="1800" i="1" dirty="0" smtClean="0"/>
              <a:t>tatements of income, comprehensive income, and changes in equity</a:t>
            </a:r>
            <a:r>
              <a:rPr lang="en-US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puso en marcha el proceso de evaluación de los directivos y 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(GEAI) </a:t>
            </a:r>
            <a:r>
              <a:rPr lang="es-CO" sz="1800" dirty="0" smtClean="0"/>
              <a:t>continuó el estudio del </a:t>
            </a:r>
            <a:r>
              <a:rPr lang="es-CO" sz="1800" dirty="0"/>
              <a:t>capítulo </a:t>
            </a:r>
            <a:r>
              <a:rPr lang="es-CO" sz="1800" dirty="0" smtClean="0"/>
              <a:t>9 </a:t>
            </a:r>
            <a:r>
              <a:rPr lang="es-CO" sz="1800" dirty="0"/>
              <a:t>de la </a:t>
            </a:r>
            <a:r>
              <a:rPr lang="en-US" sz="1800" i="1" dirty="0"/>
              <a:t>Guide to Using International Standards on Auditing in the Audits of Small- and Medium-Sized Entities</a:t>
            </a:r>
            <a:r>
              <a:rPr lang="en-US" sz="1800" dirty="0"/>
              <a:t>, </a:t>
            </a:r>
            <a:r>
              <a:rPr lang="en-US" sz="1800" i="1" dirty="0"/>
              <a:t>Inherent </a:t>
            </a:r>
            <a:r>
              <a:rPr lang="en-US" sz="1800" i="1" dirty="0" smtClean="0"/>
              <a:t>Risks—Assessment</a:t>
            </a:r>
            <a:r>
              <a:rPr lang="en-US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reunión semanal los profesores de planta analizaron diversos asuntos relacionados con la Carrera de Contaduría Pública.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otra reunión </a:t>
            </a:r>
            <a:r>
              <a:rPr lang="es-CO" sz="1800" dirty="0"/>
              <a:t>para analizar la </a:t>
            </a:r>
            <a:r>
              <a:rPr lang="es-CO" sz="1800" dirty="0" smtClean="0"/>
              <a:t>reestructuración administrativa </a:t>
            </a:r>
            <a:r>
              <a:rPr lang="es-CO" sz="1800" dirty="0"/>
              <a:t>de la 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la </a:t>
            </a:r>
            <a:r>
              <a:rPr lang="es-CO" sz="1800" dirty="0" smtClean="0"/>
              <a:t>Invitación a participar en el </a:t>
            </a:r>
            <a:r>
              <a:rPr lang="es-CO" sz="1800" dirty="0"/>
              <a:t>XI Congreso la </a:t>
            </a:r>
            <a:r>
              <a:rPr lang="es-CO" sz="1800" dirty="0" smtClean="0"/>
              <a:t>Investigación de la Universidad.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Biblioteca informó que ya se ejecutó el presupuesto de adquisiciones para este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consecuencia de la puesta en funcionamiento de la </a:t>
            </a:r>
            <a:r>
              <a:rPr lang="es-CO" sz="1800" dirty="0"/>
              <a:t>nueva plataforma, </a:t>
            </a:r>
            <a:r>
              <a:rPr lang="es-CO" sz="1800" dirty="0" smtClean="0"/>
              <a:t>cada buzón </a:t>
            </a:r>
            <a:r>
              <a:rPr lang="es-CO" sz="1800" dirty="0"/>
              <a:t>de </a:t>
            </a:r>
            <a:r>
              <a:rPr lang="es-CO" sz="1800" dirty="0" smtClean="0"/>
              <a:t>correo de los funcionarios de la Universidad </a:t>
            </a:r>
            <a:r>
              <a:rPr lang="es-CO" sz="1800" dirty="0"/>
              <a:t>ha sido ampliado a 4 </a:t>
            </a:r>
            <a:r>
              <a:rPr lang="es-CO" sz="1800" dirty="0" smtClean="0"/>
              <a:t>GB.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Inicia la Semana de la Vida Saludable </a:t>
            </a:r>
            <a:r>
              <a:rPr lang="es-CO" sz="1800" dirty="0" smtClean="0"/>
              <a:t>2011.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1410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inauguraron unas salas amigas de la lactancia.</a:t>
            </a:r>
          </a:p>
          <a:p>
            <a:r>
              <a:rPr lang="es-CO" sz="1800" dirty="0"/>
              <a:t>Colciencias </a:t>
            </a:r>
            <a:r>
              <a:rPr lang="es-CO" sz="1800" dirty="0" smtClean="0"/>
              <a:t>abrió </a:t>
            </a:r>
            <a:r>
              <a:rPr lang="es-CO" sz="1800" dirty="0"/>
              <a:t>convocatoria para reconocimiento de Grupos de Investigación en Ciencia, Tecnología e </a:t>
            </a:r>
            <a:r>
              <a:rPr lang="es-CO" sz="1800" dirty="0" smtClean="0"/>
              <a:t>Innovación.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Del </a:t>
            </a:r>
            <a:r>
              <a:rPr lang="es-CO" sz="1800" dirty="0"/>
              <a:t>22 al 26 de agosto se llevará a cabo el Pre-registro al examen ICFES SABER PRO para los estudiantes que hayan aprobado el 75% del plan de estudios del programa que están cursando y vayan a presentar el examen el próximo 20 de </a:t>
            </a:r>
            <a:r>
              <a:rPr lang="es-CO" sz="1800" dirty="0" smtClean="0"/>
              <a:t>noviembre.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40010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2292</TotalTime>
  <Words>286</Words>
  <Application>Microsoft Office PowerPoint</Application>
  <PresentationFormat>On-screen Show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538</cp:revision>
  <dcterms:created xsi:type="dcterms:W3CDTF">2010-02-05T13:43:46Z</dcterms:created>
  <dcterms:modified xsi:type="dcterms:W3CDTF">2011-08-21T22:50:17Z</dcterms:modified>
</cp:coreProperties>
</file>