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28/08/2011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28/08/2011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28/08/2011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28/08/2011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28/08/2011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28/08/2011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28/08/2011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28/08/2011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71, </a:t>
            </a:r>
            <a:r>
              <a:rPr lang="es-CO" dirty="0" smtClean="0"/>
              <a:t>agosto </a:t>
            </a:r>
            <a:r>
              <a:rPr lang="es-CO" dirty="0" smtClean="0"/>
              <a:t>29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Novitas </a:t>
            </a:r>
            <a:r>
              <a:rPr lang="es-CO" sz="1800" dirty="0"/>
              <a:t>315 - Contrapartida 379 a 383 - Registro contable </a:t>
            </a:r>
            <a:r>
              <a:rPr lang="es-CO" sz="1800" dirty="0" smtClean="0"/>
              <a:t>70.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Se podrán </a:t>
            </a:r>
            <a:r>
              <a:rPr lang="es-CO" sz="1800" dirty="0" smtClean="0"/>
              <a:t>hacer </a:t>
            </a:r>
            <a:r>
              <a:rPr lang="es-CO" sz="1800" dirty="0"/>
              <a:t>revisiones y ajustes al catálogo para las clase del 2012 hasta el día 23 de </a:t>
            </a:r>
            <a:r>
              <a:rPr lang="es-CO" sz="1800" dirty="0" smtClean="0"/>
              <a:t>septiembre.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</a:t>
            </a:r>
            <a:r>
              <a:rPr lang="es-CO" sz="1800" dirty="0" smtClean="0"/>
              <a:t>la evaluación </a:t>
            </a:r>
            <a:r>
              <a:rPr lang="es-CO" sz="1800" dirty="0"/>
              <a:t>de las recientes jornadas de reflexión </a:t>
            </a:r>
            <a:r>
              <a:rPr lang="es-CO" sz="1800" dirty="0" smtClean="0"/>
              <a:t>institucional.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continuó el estudio del </a:t>
            </a:r>
            <a:r>
              <a:rPr lang="es-CO" sz="1800" dirty="0"/>
              <a:t>capítulo </a:t>
            </a:r>
            <a:r>
              <a:rPr lang="es-CO" sz="1800" dirty="0" smtClean="0"/>
              <a:t>10 </a:t>
            </a:r>
            <a:r>
              <a:rPr lang="es-CO" sz="1800" dirty="0"/>
              <a:t>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Significant Risks.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</a:t>
            </a:r>
            <a:r>
              <a:rPr lang="es-CO" sz="1800" dirty="0" smtClean="0"/>
              <a:t>su reunión </a:t>
            </a:r>
            <a:r>
              <a:rPr lang="es-CO" sz="1800" dirty="0" smtClean="0"/>
              <a:t>semanal los profesores de </a:t>
            </a:r>
            <a:r>
              <a:rPr lang="es-CO" sz="1800" dirty="0" smtClean="0"/>
              <a:t>planta evaluaron: a. Celebración </a:t>
            </a:r>
            <a:r>
              <a:rPr lang="es-CO" sz="1800" dirty="0"/>
              <a:t>40 Años</a:t>
            </a:r>
            <a:r>
              <a:rPr lang="es-CO" sz="1800" dirty="0" smtClean="0"/>
              <a:t>. b. Jornada </a:t>
            </a:r>
            <a:r>
              <a:rPr lang="es-CO" sz="1800" dirty="0"/>
              <a:t>de Reflexión Universitaria por parte de la Rectoría y Vicerrectoría Académica, del Medio Universitario y Administrativa – “Estructura Académica de la Universidad</a:t>
            </a:r>
            <a:r>
              <a:rPr lang="es-CO" sz="1800" dirty="0" smtClean="0"/>
              <a:t>” c. Visita </a:t>
            </a:r>
            <a:r>
              <a:rPr lang="es-CO" sz="1800" dirty="0"/>
              <a:t>Pares </a:t>
            </a:r>
            <a:r>
              <a:rPr lang="es-CO" sz="1800" dirty="0" smtClean="0"/>
              <a:t>Académicos y d. Reunión </a:t>
            </a:r>
            <a:r>
              <a:rPr lang="es-CO" sz="1800" dirty="0"/>
              <a:t>Estructura de la Facultad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Consejo Nacional de Acreditación programó para los días 29, 30 y 31 de agosto la visita de pares académicos, cuyos propósitos primordiales son interactuar con los miembros de la comunidad académica y reconocer in situ las condiciones institucionales, con el fin de aportar su percepción sobre la calidad de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la Red para la formación en revisoría fiscal y continuaron con su análisis estratégico.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programaron reuniones para </a:t>
            </a:r>
            <a:r>
              <a:rPr lang="es-CO" sz="1800" dirty="0"/>
              <a:t>analizar la Oficina de Prácticas  </a:t>
            </a:r>
            <a:r>
              <a:rPr lang="es-CO" sz="1800" dirty="0" smtClean="0"/>
              <a:t>y la estructura </a:t>
            </a:r>
            <a:r>
              <a:rPr lang="es-CO" sz="1800" dirty="0"/>
              <a:t>administrativa de apoyo a </a:t>
            </a:r>
            <a:r>
              <a:rPr lang="es-CO" sz="1800" dirty="0" smtClean="0"/>
              <a:t>posgrados.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expidieron </a:t>
            </a:r>
            <a:r>
              <a:rPr lang="es-CO" sz="1800" dirty="0" smtClean="0"/>
              <a:t>las “Normas </a:t>
            </a:r>
            <a:r>
              <a:rPr lang="es-CO" sz="1800" dirty="0"/>
              <a:t>para los efectos económicos de modificaciones de matrícula y de retiro de los estudiantes no regulares de cursos preuniversitarios y de asignaturas de libre escogencia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inició el </a:t>
            </a:r>
            <a:r>
              <a:rPr lang="es-CO" sz="1800" dirty="0" err="1"/>
              <a:t>el</a:t>
            </a:r>
            <a:r>
              <a:rPr lang="es-CO" sz="1800" dirty="0"/>
              <a:t> proceso de preparación de la información presupuestal que servirá de base para la presentación de la propuesta de presupuesto de la vigencia </a:t>
            </a:r>
            <a:r>
              <a:rPr lang="es-CO" sz="1800" dirty="0" smtClean="0"/>
              <a:t>siguiente.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Gabriel José </a:t>
            </a:r>
            <a:r>
              <a:rPr lang="es-CO" sz="1800" dirty="0" err="1"/>
              <a:t>Lubo</a:t>
            </a:r>
            <a:r>
              <a:rPr lang="es-CO" sz="1800" dirty="0"/>
              <a:t> Cárdenas actual Secretario de la Facultad de Ciencias Políticas y Relaciones Internacionales </a:t>
            </a:r>
            <a:r>
              <a:rPr lang="es-CO" sz="1800" dirty="0" smtClean="0"/>
              <a:t>fe designando como </a:t>
            </a:r>
            <a:r>
              <a:rPr lang="es-CO" sz="1800" dirty="0"/>
              <a:t>Secretario de </a:t>
            </a:r>
            <a:r>
              <a:rPr lang="es-CO" sz="1800" dirty="0" smtClean="0"/>
              <a:t>la Facultad de Ciencias Económicas y Administrativas.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CEDC inició el estudio de las orientaciones para la implantación de la NIC 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40010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una </a:t>
            </a:r>
            <a:r>
              <a:rPr lang="es-CO" sz="1800" dirty="0"/>
              <a:t>nueva versión del documento de lineamientos para la gestión curricular de los </a:t>
            </a:r>
            <a:r>
              <a:rPr lang="es-CO" sz="1800" dirty="0" smtClean="0"/>
              <a:t>posgrados.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Próximamente estará disponible en la biblioteca la </a:t>
            </a:r>
            <a:r>
              <a:rPr lang="es-CO" sz="1800" dirty="0"/>
              <a:t>publicación </a:t>
            </a:r>
            <a:r>
              <a:rPr lang="es-CO" sz="1800" dirty="0" err="1" smtClean="0"/>
              <a:t>The</a:t>
            </a:r>
            <a:r>
              <a:rPr lang="es-CO" sz="1800" dirty="0" smtClean="0"/>
              <a:t> 2011 </a:t>
            </a:r>
            <a:r>
              <a:rPr lang="es-CO" sz="1800" dirty="0" err="1" smtClean="0"/>
              <a:t>Worldwide</a:t>
            </a:r>
            <a:r>
              <a:rPr lang="es-CO" sz="1800" dirty="0" smtClean="0"/>
              <a:t> </a:t>
            </a:r>
            <a:r>
              <a:rPr lang="es-CO" sz="1800" dirty="0" err="1" smtClean="0"/>
              <a:t>Corporate</a:t>
            </a:r>
            <a:r>
              <a:rPr lang="es-CO" sz="1800" dirty="0" smtClean="0"/>
              <a:t> </a:t>
            </a:r>
            <a:r>
              <a:rPr lang="es-CO" sz="1800" dirty="0" err="1"/>
              <a:t>T</a:t>
            </a:r>
            <a:r>
              <a:rPr lang="es-CO" sz="1800" dirty="0" err="1" smtClean="0"/>
              <a:t>ax</a:t>
            </a:r>
            <a:r>
              <a:rPr lang="es-CO" sz="1800" dirty="0" smtClean="0"/>
              <a:t> Guide.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2899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2330</TotalTime>
  <Words>392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554</cp:revision>
  <dcterms:created xsi:type="dcterms:W3CDTF">2010-02-05T13:43:46Z</dcterms:created>
  <dcterms:modified xsi:type="dcterms:W3CDTF">2011-08-28T22:58:07Z</dcterms:modified>
</cp:coreProperties>
</file>