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4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6323" autoAdjust="0"/>
  </p:normalViewPr>
  <p:slideViewPr>
    <p:cSldViewPr>
      <p:cViewPr>
        <p:scale>
          <a:sx n="77" d="100"/>
          <a:sy n="77" d="100"/>
        </p:scale>
        <p:origin x="2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05/09/2011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05/09/2011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05/09/2011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05/09/2011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05/09/2011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05/09/2011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05/09/2011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05/09/2011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05/09/2011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05/09/2011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05/09/2011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05/09/2011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05/09/2011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72, septiembre 5 de </a:t>
            </a:r>
            <a:r>
              <a:rPr lang="es-CO" dirty="0" smtClean="0"/>
              <a:t>2011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316 - Contrapartida 384 a 397 - Registro contable 71.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Venció el plazo para presentar ensayos al VII congreso de estudiantes.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Se expidieron </a:t>
            </a:r>
            <a:r>
              <a:rPr lang="es-CO" sz="1800" dirty="0" smtClean="0"/>
              <a:t>los lineamientos </a:t>
            </a:r>
            <a:r>
              <a:rPr lang="es-CO" sz="1800" dirty="0"/>
              <a:t>para la participación de la Pontificia Universidad Javeriana en actividades de la Asociación de Universidades confiadas a la </a:t>
            </a:r>
            <a:r>
              <a:rPr lang="es-CO" sz="1800" dirty="0" smtClean="0"/>
              <a:t>Compañía de </a:t>
            </a:r>
            <a:r>
              <a:rPr lang="es-CO" sz="1800" dirty="0"/>
              <a:t>Jesús en América </a:t>
            </a:r>
            <a:r>
              <a:rPr lang="es-CO" sz="1800" dirty="0" smtClean="0"/>
              <a:t>Latina (</a:t>
            </a:r>
            <a:r>
              <a:rPr lang="es-CO" sz="1800" dirty="0" err="1" smtClean="0"/>
              <a:t>AUSJAL</a:t>
            </a:r>
            <a:r>
              <a:rPr lang="es-CO" sz="1800" dirty="0" smtClean="0"/>
              <a:t>).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Grupo de Estudios en Aseguramiento de Información (GEAI) </a:t>
            </a:r>
            <a:r>
              <a:rPr lang="es-CO" sz="1800" dirty="0" smtClean="0"/>
              <a:t>estudió el capítulo 11 </a:t>
            </a:r>
            <a:r>
              <a:rPr lang="es-CO" sz="1800" dirty="0"/>
              <a:t>de la </a:t>
            </a:r>
            <a:r>
              <a:rPr lang="en-US" sz="1800" i="1" dirty="0"/>
              <a:t>Guide to Using International Standards on Auditing in the Audits of Small- and Medium-Sized Entities</a:t>
            </a:r>
            <a:r>
              <a:rPr lang="en-US" sz="1800" dirty="0"/>
              <a:t>, </a:t>
            </a:r>
            <a:r>
              <a:rPr lang="en-US" sz="1800" dirty="0"/>
              <a:t>Understanding Internal Control </a:t>
            </a:r>
            <a:r>
              <a:rPr lang="en-US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 los profesores de </a:t>
            </a:r>
            <a:r>
              <a:rPr lang="es-CO" sz="1800" dirty="0" smtClean="0"/>
              <a:t>planta analizaron el nuevo modelo de las pruebas Saber Pro.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reunió la Junta Directiva de la Sociedad de Contadores Javerianos.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Circuló el boletín A Cappella correspondiente al mes de agosto.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Martín </a:t>
            </a:r>
            <a:r>
              <a:rPr lang="es-CO" sz="1800" dirty="0" err="1"/>
              <a:t>Chocontá</a:t>
            </a:r>
            <a:r>
              <a:rPr lang="es-CO" sz="1800" dirty="0"/>
              <a:t> y Pablo </a:t>
            </a:r>
            <a:r>
              <a:rPr lang="es-CO" sz="1800" dirty="0" smtClean="0"/>
              <a:t>Martínez pronunciaron </a:t>
            </a:r>
            <a:r>
              <a:rPr lang="es-CO" sz="1800" dirty="0"/>
              <a:t>su conferencia Fundamentos de la Contabilidad de </a:t>
            </a:r>
            <a:r>
              <a:rPr lang="es-CO" sz="1800" dirty="0" smtClean="0"/>
              <a:t>Coberturas.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Terminó el plazo para retirar asignaturas del período académico en curso.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de estudios en Contabilidad Internacional (</a:t>
            </a:r>
            <a:r>
              <a:rPr lang="es-CO" sz="1800" dirty="0" err="1" smtClean="0"/>
              <a:t>GECI</a:t>
            </a:r>
            <a:r>
              <a:rPr lang="es-CO" sz="1800" dirty="0" smtClean="0"/>
              <a:t>) avanzó en su reflexión sobre los estados de ingresos totales y de cambios en el patrimonio.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51410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2352</TotalTime>
  <Words>214</Words>
  <Application>Microsoft Office PowerPoint</Application>
  <PresentationFormat>Presentación en pantalla (4:3)</PresentationFormat>
  <Paragraphs>23</Paragraphs>
  <Slides>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560</cp:revision>
  <dcterms:created xsi:type="dcterms:W3CDTF">2010-02-05T13:43:46Z</dcterms:created>
  <dcterms:modified xsi:type="dcterms:W3CDTF">2011-09-05T13:51:38Z</dcterms:modified>
</cp:coreProperties>
</file>