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4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09/09/2011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09/09/2011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09/09/2011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09/09/2011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09/09/2011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09/09/2011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09/09/2011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09/09/2011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09/09/2011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09/09/2011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09/09/2011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09/09/2011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09/09/2011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73, </a:t>
            </a:r>
            <a:r>
              <a:rPr lang="es-CO" dirty="0" smtClean="0"/>
              <a:t>septiembre </a:t>
            </a:r>
            <a:r>
              <a:rPr lang="es-CO" dirty="0" smtClean="0"/>
              <a:t>12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317 - Contrapartida 398 a 400 - Registro contable </a:t>
            </a:r>
            <a:r>
              <a:rPr lang="es-CO" sz="1800" dirty="0" smtClean="0"/>
              <a:t>72.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Centro de Estudios en Derecho Contable culminó su estudio de la </a:t>
            </a:r>
            <a:r>
              <a:rPr lang="es-CO" sz="1800" dirty="0" err="1" smtClean="0"/>
              <a:t>NIC</a:t>
            </a:r>
            <a:r>
              <a:rPr lang="es-CO" sz="1800" dirty="0" smtClean="0"/>
              <a:t> 1 e inició el análisis de la </a:t>
            </a:r>
            <a:r>
              <a:rPr lang="es-CO" sz="1800" dirty="0" err="1" smtClean="0"/>
              <a:t>NIC</a:t>
            </a:r>
            <a:r>
              <a:rPr lang="es-CO" sz="1800" dirty="0" smtClean="0"/>
              <a:t> 8.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reunió la Comisión del Área Contable, presidida por el Decano Académico, la cual se ocupó, principalmente, de analizar los </a:t>
            </a:r>
            <a:r>
              <a:rPr lang="es-CO" sz="1800" dirty="0"/>
              <a:t>avances respecto del p</a:t>
            </a:r>
            <a:r>
              <a:rPr lang="es-CO" sz="1800" dirty="0" smtClean="0"/>
              <a:t>ropósito 6 de la planeación de la Universidad: </a:t>
            </a:r>
            <a:r>
              <a:rPr lang="es-CO" sz="1800" dirty="0"/>
              <a:t>Desarrollar la Comunidad Educativa y </a:t>
            </a:r>
            <a:r>
              <a:rPr lang="es-CO" sz="1800" dirty="0" smtClean="0"/>
              <a:t>fortalecer </a:t>
            </a:r>
            <a:r>
              <a:rPr lang="es-CO" sz="1800" dirty="0"/>
              <a:t>la vinculación con los </a:t>
            </a:r>
            <a:r>
              <a:rPr lang="es-CO" sz="1800" dirty="0" smtClean="0"/>
              <a:t>egresados.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inició el estudio del </a:t>
            </a:r>
            <a:r>
              <a:rPr lang="es-CO" sz="1800" dirty="0" smtClean="0"/>
              <a:t>capítulo </a:t>
            </a:r>
            <a:r>
              <a:rPr lang="es-CO" sz="1800" dirty="0" smtClean="0"/>
              <a:t>12 </a:t>
            </a:r>
            <a:r>
              <a:rPr lang="es-CO" sz="1800" dirty="0"/>
              <a:t>de 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/>
              <a:t>Evaluating Internal Control </a:t>
            </a:r>
            <a:r>
              <a:rPr lang="en-US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</a:t>
            </a:r>
            <a:r>
              <a:rPr lang="es-CO" sz="1800" dirty="0" smtClean="0"/>
              <a:t>planta, entre otras cosas, oyeron los informes sobre la ejecución de los presupuestos de la Carrera, los Posgrados y el Departamento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los estudiantes de la jornada diurna se realizó el taller de transición a la vida universitaria.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reunieron con </a:t>
            </a:r>
            <a:r>
              <a:rPr lang="es-CO" sz="1800" dirty="0" smtClean="0"/>
              <a:t>sus consejeros los </a:t>
            </a:r>
            <a:r>
              <a:rPr lang="es-CO" sz="1800" dirty="0" smtClean="0"/>
              <a:t>estudiantes en prueba académica y reflexionaron sobre su situación académica y sobre cómo mejorar.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Comenzó la evaluación de las más de </a:t>
            </a:r>
            <a:r>
              <a:rPr lang="es-CO" sz="1800" dirty="0"/>
              <a:t>240 ponencias presentadas al VII Congreso Nacional de Estudiantes de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la </a:t>
            </a:r>
            <a:r>
              <a:rPr lang="es-CO" sz="1800" dirty="0" err="1" smtClean="0"/>
              <a:t>FCEA</a:t>
            </a:r>
            <a:r>
              <a:rPr lang="es-CO" sz="1800" dirty="0"/>
              <a:t> </a:t>
            </a:r>
            <a:r>
              <a:rPr lang="es-CO" sz="1800" dirty="0" smtClean="0"/>
              <a:t>se organizó un retiro espiritual</a:t>
            </a:r>
            <a:r>
              <a:rPr lang="es-CO" sz="1800" dirty="0"/>
              <a:t>, que se realizará los días 16, 17 y 18 de septiembre de este </a:t>
            </a:r>
            <a:r>
              <a:rPr lang="es-CO" sz="1800" dirty="0" smtClean="0"/>
              <a:t>año.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reunieron 7 coordinadores de las universidades que integran  la Red para la formación en revisoría fiscal y continuaron con su ejercicio de revisión estratégica.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2377</TotalTime>
  <Words>288</Words>
  <Application>Microsoft Office PowerPoint</Application>
  <PresentationFormat>Presentación en pantalla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568</cp:revision>
  <dcterms:created xsi:type="dcterms:W3CDTF">2010-02-05T13:43:46Z</dcterms:created>
  <dcterms:modified xsi:type="dcterms:W3CDTF">2011-09-09T21:25:29Z</dcterms:modified>
</cp:coreProperties>
</file>